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3" r:id="rId7"/>
    <p:sldId id="264" r:id="rId8"/>
    <p:sldId id="262" r:id="rId9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D4D7EB9-9DE2-4F1D-8D43-E86191E93644}" v="1" dt="2023-04-01T09:50:25.44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878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vid Daktari" userId="b76206b0f0530c63" providerId="LiveId" clId="{2D4D7EB9-9DE2-4F1D-8D43-E86191E93644}"/>
    <pc:docChg chg="undo custSel addSld delSld modSld">
      <pc:chgData name="David Daktari" userId="b76206b0f0530c63" providerId="LiveId" clId="{2D4D7EB9-9DE2-4F1D-8D43-E86191E93644}" dt="2023-04-04T16:13:32.489" v="391" actId="2696"/>
      <pc:docMkLst>
        <pc:docMk/>
      </pc:docMkLst>
      <pc:sldChg chg="addSp delSp modSp mod setBg">
        <pc:chgData name="David Daktari" userId="b76206b0f0530c63" providerId="LiveId" clId="{2D4D7EB9-9DE2-4F1D-8D43-E86191E93644}" dt="2023-04-01T09:52:57.442" v="25" actId="26606"/>
        <pc:sldMkLst>
          <pc:docMk/>
          <pc:sldMk cId="1484583068" sldId="256"/>
        </pc:sldMkLst>
        <pc:spChg chg="mod">
          <ac:chgData name="David Daktari" userId="b76206b0f0530c63" providerId="LiveId" clId="{2D4D7EB9-9DE2-4F1D-8D43-E86191E93644}" dt="2023-04-01T09:52:57.442" v="25" actId="26606"/>
          <ac:spMkLst>
            <pc:docMk/>
            <pc:sldMk cId="1484583068" sldId="256"/>
            <ac:spMk id="2" creationId="{55EC49F7-C533-EDEB-4493-966F33B4F704}"/>
          </ac:spMkLst>
        </pc:spChg>
        <pc:spChg chg="mod">
          <ac:chgData name="David Daktari" userId="b76206b0f0530c63" providerId="LiveId" clId="{2D4D7EB9-9DE2-4F1D-8D43-E86191E93644}" dt="2023-04-01T09:52:57.442" v="25" actId="26606"/>
          <ac:spMkLst>
            <pc:docMk/>
            <pc:sldMk cId="1484583068" sldId="256"/>
            <ac:spMk id="3" creationId="{9F7836E1-40C4-5929-3739-A843A6EC7DE9}"/>
          </ac:spMkLst>
        </pc:spChg>
        <pc:spChg chg="add del">
          <ac:chgData name="David Daktari" userId="b76206b0f0530c63" providerId="LiveId" clId="{2D4D7EB9-9DE2-4F1D-8D43-E86191E93644}" dt="2023-04-01T09:52:22.520" v="14" actId="26606"/>
          <ac:spMkLst>
            <pc:docMk/>
            <pc:sldMk cId="1484583068" sldId="256"/>
            <ac:spMk id="8" creationId="{5A292AEA-2528-46C0-B426-95822B6141FB}"/>
          </ac:spMkLst>
        </pc:spChg>
        <pc:spChg chg="add del">
          <ac:chgData name="David Daktari" userId="b76206b0f0530c63" providerId="LiveId" clId="{2D4D7EB9-9DE2-4F1D-8D43-E86191E93644}" dt="2023-04-01T09:52:22.520" v="14" actId="26606"/>
          <ac:spMkLst>
            <pc:docMk/>
            <pc:sldMk cId="1484583068" sldId="256"/>
            <ac:spMk id="10" creationId="{D8B7B198-E4DF-43CD-AD8C-199884323745}"/>
          </ac:spMkLst>
        </pc:spChg>
        <pc:spChg chg="add del">
          <ac:chgData name="David Daktari" userId="b76206b0f0530c63" providerId="LiveId" clId="{2D4D7EB9-9DE2-4F1D-8D43-E86191E93644}" dt="2023-04-01T09:52:22.520" v="14" actId="26606"/>
          <ac:spMkLst>
            <pc:docMk/>
            <pc:sldMk cId="1484583068" sldId="256"/>
            <ac:spMk id="12" creationId="{2BE67753-EA0E-4819-8D22-0B6600CF7231}"/>
          </ac:spMkLst>
        </pc:spChg>
        <pc:spChg chg="add del">
          <ac:chgData name="David Daktari" userId="b76206b0f0530c63" providerId="LiveId" clId="{2D4D7EB9-9DE2-4F1D-8D43-E86191E93644}" dt="2023-04-01T09:52:43.097" v="18" actId="26606"/>
          <ac:spMkLst>
            <pc:docMk/>
            <pc:sldMk cId="1484583068" sldId="256"/>
            <ac:spMk id="16" creationId="{22D09ED2-868F-42C6-866E-F92E0CEF314F}"/>
          </ac:spMkLst>
        </pc:spChg>
        <pc:spChg chg="add del">
          <ac:chgData name="David Daktari" userId="b76206b0f0530c63" providerId="LiveId" clId="{2D4D7EB9-9DE2-4F1D-8D43-E86191E93644}" dt="2023-04-01T09:52:40.847" v="16" actId="26606"/>
          <ac:spMkLst>
            <pc:docMk/>
            <pc:sldMk cId="1484583068" sldId="256"/>
            <ac:spMk id="35" creationId="{934F1179-B481-4F9E-BCA3-AFB972070F83}"/>
          </ac:spMkLst>
        </pc:spChg>
        <pc:spChg chg="add del">
          <ac:chgData name="David Daktari" userId="b76206b0f0530c63" providerId="LiveId" clId="{2D4D7EB9-9DE2-4F1D-8D43-E86191E93644}" dt="2023-04-01T09:52:40.847" v="16" actId="26606"/>
          <ac:spMkLst>
            <pc:docMk/>
            <pc:sldMk cId="1484583068" sldId="256"/>
            <ac:spMk id="36" creationId="{827DC2C4-B485-428A-BF4A-472D2967F47F}"/>
          </ac:spMkLst>
        </pc:spChg>
        <pc:spChg chg="add del">
          <ac:chgData name="David Daktari" userId="b76206b0f0530c63" providerId="LiveId" clId="{2D4D7EB9-9DE2-4F1D-8D43-E86191E93644}" dt="2023-04-01T09:52:40.847" v="16" actId="26606"/>
          <ac:spMkLst>
            <pc:docMk/>
            <pc:sldMk cId="1484583068" sldId="256"/>
            <ac:spMk id="37" creationId="{EE04B5EB-F158-4507-90DD-BD23620C7CC9}"/>
          </ac:spMkLst>
        </pc:spChg>
        <pc:spChg chg="add del">
          <ac:chgData name="David Daktari" userId="b76206b0f0530c63" providerId="LiveId" clId="{2D4D7EB9-9DE2-4F1D-8D43-E86191E93644}" dt="2023-04-01T09:52:43.097" v="18" actId="26606"/>
          <ac:spMkLst>
            <pc:docMk/>
            <pc:sldMk cId="1484583068" sldId="256"/>
            <ac:spMk id="39" creationId="{4E1BEB12-92AF-4445-98AD-4C7756E7C93B}"/>
          </ac:spMkLst>
        </pc:spChg>
        <pc:spChg chg="add del">
          <ac:chgData name="David Daktari" userId="b76206b0f0530c63" providerId="LiveId" clId="{2D4D7EB9-9DE2-4F1D-8D43-E86191E93644}" dt="2023-04-01T09:52:43.097" v="18" actId="26606"/>
          <ac:spMkLst>
            <pc:docMk/>
            <pc:sldMk cId="1484583068" sldId="256"/>
            <ac:spMk id="40" creationId="{D0522C2C-7B5C-48A7-A969-03941E5D2E76}"/>
          </ac:spMkLst>
        </pc:spChg>
        <pc:spChg chg="add del">
          <ac:chgData name="David Daktari" userId="b76206b0f0530c63" providerId="LiveId" clId="{2D4D7EB9-9DE2-4F1D-8D43-E86191E93644}" dt="2023-04-01T09:52:43.097" v="18" actId="26606"/>
          <ac:spMkLst>
            <pc:docMk/>
            <pc:sldMk cId="1484583068" sldId="256"/>
            <ac:spMk id="41" creationId="{9C682A1A-5B2D-4111-BBD6-620165633E5B}"/>
          </ac:spMkLst>
        </pc:spChg>
        <pc:spChg chg="add del">
          <ac:chgData name="David Daktari" userId="b76206b0f0530c63" providerId="LiveId" clId="{2D4D7EB9-9DE2-4F1D-8D43-E86191E93644}" dt="2023-04-01T09:52:43.097" v="18" actId="26606"/>
          <ac:spMkLst>
            <pc:docMk/>
            <pc:sldMk cId="1484583068" sldId="256"/>
            <ac:spMk id="42" creationId="{D6EE29F2-D77F-4BD0-A20B-334D316A1C9D}"/>
          </ac:spMkLst>
        </pc:spChg>
        <pc:spChg chg="add del">
          <ac:chgData name="David Daktari" userId="b76206b0f0530c63" providerId="LiveId" clId="{2D4D7EB9-9DE2-4F1D-8D43-E86191E93644}" dt="2023-04-01T09:52:45.474" v="20" actId="26606"/>
          <ac:spMkLst>
            <pc:docMk/>
            <pc:sldMk cId="1484583068" sldId="256"/>
            <ac:spMk id="44" creationId="{BAD76F3E-3A97-486B-B402-44400A8B9173}"/>
          </ac:spMkLst>
        </pc:spChg>
        <pc:spChg chg="add del">
          <ac:chgData name="David Daktari" userId="b76206b0f0530c63" providerId="LiveId" clId="{2D4D7EB9-9DE2-4F1D-8D43-E86191E93644}" dt="2023-04-01T09:52:45.474" v="20" actId="26606"/>
          <ac:spMkLst>
            <pc:docMk/>
            <pc:sldMk cId="1484583068" sldId="256"/>
            <ac:spMk id="45" creationId="{391F6B52-91F4-4AEB-B6DB-29FEBCF28C8B}"/>
          </ac:spMkLst>
        </pc:spChg>
        <pc:spChg chg="add del">
          <ac:chgData name="David Daktari" userId="b76206b0f0530c63" providerId="LiveId" clId="{2D4D7EB9-9DE2-4F1D-8D43-E86191E93644}" dt="2023-04-01T09:52:45.474" v="20" actId="26606"/>
          <ac:spMkLst>
            <pc:docMk/>
            <pc:sldMk cId="1484583068" sldId="256"/>
            <ac:spMk id="46" creationId="{2CD6F061-7C53-44F4-9794-953DB70A451B}"/>
          </ac:spMkLst>
        </pc:spChg>
        <pc:spChg chg="add del">
          <ac:chgData name="David Daktari" userId="b76206b0f0530c63" providerId="LiveId" clId="{2D4D7EB9-9DE2-4F1D-8D43-E86191E93644}" dt="2023-04-01T09:52:49.325" v="22" actId="26606"/>
          <ac:spMkLst>
            <pc:docMk/>
            <pc:sldMk cId="1484583068" sldId="256"/>
            <ac:spMk id="48" creationId="{12516CFA-65A7-4E78-BAF2-F437E0567C8B}"/>
          </ac:spMkLst>
        </pc:spChg>
        <pc:spChg chg="add del">
          <ac:chgData name="David Daktari" userId="b76206b0f0530c63" providerId="LiveId" clId="{2D4D7EB9-9DE2-4F1D-8D43-E86191E93644}" dt="2023-04-01T09:52:49.325" v="22" actId="26606"/>
          <ac:spMkLst>
            <pc:docMk/>
            <pc:sldMk cId="1484583068" sldId="256"/>
            <ac:spMk id="49" creationId="{64583843-30E4-4091-87E1-A4A4965105EA}"/>
          </ac:spMkLst>
        </pc:spChg>
        <pc:spChg chg="add del">
          <ac:chgData name="David Daktari" userId="b76206b0f0530c63" providerId="LiveId" clId="{2D4D7EB9-9DE2-4F1D-8D43-E86191E93644}" dt="2023-04-01T09:52:57.430" v="24" actId="26606"/>
          <ac:spMkLst>
            <pc:docMk/>
            <pc:sldMk cId="1484583068" sldId="256"/>
            <ac:spMk id="54" creationId="{73A25D70-4A55-4F72-B9C5-A69CDBF4DB42}"/>
          </ac:spMkLst>
        </pc:spChg>
        <pc:spChg chg="add del">
          <ac:chgData name="David Daktari" userId="b76206b0f0530c63" providerId="LiveId" clId="{2D4D7EB9-9DE2-4F1D-8D43-E86191E93644}" dt="2023-04-01T09:52:57.430" v="24" actId="26606"/>
          <ac:spMkLst>
            <pc:docMk/>
            <pc:sldMk cId="1484583068" sldId="256"/>
            <ac:spMk id="55" creationId="{54957100-6D8B-4161-9F2F-C0A949EC84C4}"/>
          </ac:spMkLst>
        </pc:spChg>
        <pc:spChg chg="add del">
          <ac:chgData name="David Daktari" userId="b76206b0f0530c63" providerId="LiveId" clId="{2D4D7EB9-9DE2-4F1D-8D43-E86191E93644}" dt="2023-04-01T09:52:57.430" v="24" actId="26606"/>
          <ac:spMkLst>
            <pc:docMk/>
            <pc:sldMk cId="1484583068" sldId="256"/>
            <ac:spMk id="56" creationId="{CBCB02B1-1B82-403C-B7D2-E2CED1882F50}"/>
          </ac:spMkLst>
        </pc:spChg>
        <pc:spChg chg="add">
          <ac:chgData name="David Daktari" userId="b76206b0f0530c63" providerId="LiveId" clId="{2D4D7EB9-9DE2-4F1D-8D43-E86191E93644}" dt="2023-04-01T09:52:57.442" v="25" actId="26606"/>
          <ac:spMkLst>
            <pc:docMk/>
            <pc:sldMk cId="1484583068" sldId="256"/>
            <ac:spMk id="67" creationId="{934F1179-B481-4F9E-BCA3-AFB972070F83}"/>
          </ac:spMkLst>
        </pc:spChg>
        <pc:spChg chg="add">
          <ac:chgData name="David Daktari" userId="b76206b0f0530c63" providerId="LiveId" clId="{2D4D7EB9-9DE2-4F1D-8D43-E86191E93644}" dt="2023-04-01T09:52:57.442" v="25" actId="26606"/>
          <ac:spMkLst>
            <pc:docMk/>
            <pc:sldMk cId="1484583068" sldId="256"/>
            <ac:spMk id="68" creationId="{827DC2C4-B485-428A-BF4A-472D2967F47F}"/>
          </ac:spMkLst>
        </pc:spChg>
        <pc:spChg chg="add">
          <ac:chgData name="David Daktari" userId="b76206b0f0530c63" providerId="LiveId" clId="{2D4D7EB9-9DE2-4F1D-8D43-E86191E93644}" dt="2023-04-01T09:52:57.442" v="25" actId="26606"/>
          <ac:spMkLst>
            <pc:docMk/>
            <pc:sldMk cId="1484583068" sldId="256"/>
            <ac:spMk id="69" creationId="{EE04B5EB-F158-4507-90DD-BD23620C7CC9}"/>
          </ac:spMkLst>
        </pc:spChg>
        <pc:grpChg chg="add del">
          <ac:chgData name="David Daktari" userId="b76206b0f0530c63" providerId="LiveId" clId="{2D4D7EB9-9DE2-4F1D-8D43-E86191E93644}" dt="2023-04-01T09:52:22.520" v="14" actId="26606"/>
          <ac:grpSpMkLst>
            <pc:docMk/>
            <pc:sldMk cId="1484583068" sldId="256"/>
            <ac:grpSpMk id="14" creationId="{D76D63AC-0421-45EC-B383-E79A61A78C6B}"/>
          </ac:grpSpMkLst>
        </pc:grpChg>
        <pc:grpChg chg="add del">
          <ac:chgData name="David Daktari" userId="b76206b0f0530c63" providerId="LiveId" clId="{2D4D7EB9-9DE2-4F1D-8D43-E86191E93644}" dt="2023-04-01T09:52:49.325" v="22" actId="26606"/>
          <ac:grpSpMkLst>
            <pc:docMk/>
            <pc:sldMk cId="1484583068" sldId="256"/>
            <ac:grpSpMk id="18" creationId="{E7D4F600-F737-4482-BC99-1E1FFC82630C}"/>
          </ac:grpSpMkLst>
        </pc:grpChg>
        <pc:grpChg chg="add del">
          <ac:chgData name="David Daktari" userId="b76206b0f0530c63" providerId="LiveId" clId="{2D4D7EB9-9DE2-4F1D-8D43-E86191E93644}" dt="2023-04-01T09:52:22.520" v="14" actId="26606"/>
          <ac:grpSpMkLst>
            <pc:docMk/>
            <pc:sldMk cId="1484583068" sldId="256"/>
            <ac:grpSpMk id="23" creationId="{87F87F1B-42BA-4AC7-A4E2-41544DDB2CE3}"/>
          </ac:grpSpMkLst>
        </pc:grpChg>
        <pc:grpChg chg="add del">
          <ac:chgData name="David Daktari" userId="b76206b0f0530c63" providerId="LiveId" clId="{2D4D7EB9-9DE2-4F1D-8D43-E86191E93644}" dt="2023-04-01T09:52:22.520" v="14" actId="26606"/>
          <ac:grpSpMkLst>
            <pc:docMk/>
            <pc:sldMk cId="1484583068" sldId="256"/>
            <ac:grpSpMk id="29" creationId="{967346A5-7569-4F15-AB5D-BE3DADF192C0}"/>
          </ac:grpSpMkLst>
        </pc:grpChg>
        <pc:grpChg chg="add del">
          <ac:chgData name="David Daktari" userId="b76206b0f0530c63" providerId="LiveId" clId="{2D4D7EB9-9DE2-4F1D-8D43-E86191E93644}" dt="2023-04-01T09:52:49.325" v="22" actId="26606"/>
          <ac:grpSpMkLst>
            <pc:docMk/>
            <pc:sldMk cId="1484583068" sldId="256"/>
            <ac:grpSpMk id="50" creationId="{AE0D2D7F-1DF5-4798-9E63-A71E2D15886B}"/>
          </ac:grpSpMkLst>
        </pc:grpChg>
        <pc:grpChg chg="add del">
          <ac:chgData name="David Daktari" userId="b76206b0f0530c63" providerId="LiveId" clId="{2D4D7EB9-9DE2-4F1D-8D43-E86191E93644}" dt="2023-04-01T09:52:57.430" v="24" actId="26606"/>
          <ac:grpSpMkLst>
            <pc:docMk/>
            <pc:sldMk cId="1484583068" sldId="256"/>
            <ac:grpSpMk id="57" creationId="{CCDE13A7-6382-4A67-BEBE-4FF1F37C7F52}"/>
          </ac:grpSpMkLst>
        </pc:grpChg>
        <pc:grpChg chg="add del">
          <ac:chgData name="David Daktari" userId="b76206b0f0530c63" providerId="LiveId" clId="{2D4D7EB9-9DE2-4F1D-8D43-E86191E93644}" dt="2023-04-01T09:52:57.430" v="24" actId="26606"/>
          <ac:grpSpMkLst>
            <pc:docMk/>
            <pc:sldMk cId="1484583068" sldId="256"/>
            <ac:grpSpMk id="64" creationId="{17147D5D-F01F-4164-BD81-D10DC6F23E41}"/>
          </ac:grpSpMkLst>
        </pc:grpChg>
        <pc:grpChg chg="add del">
          <ac:chgData name="David Daktari" userId="b76206b0f0530c63" providerId="LiveId" clId="{2D4D7EB9-9DE2-4F1D-8D43-E86191E93644}" dt="2023-04-01T09:52:57.430" v="24" actId="26606"/>
          <ac:grpSpMkLst>
            <pc:docMk/>
            <pc:sldMk cId="1484583068" sldId="256"/>
            <ac:grpSpMk id="65" creationId="{6D0E248E-80AB-4B35-BA8D-F940FCB44326}"/>
          </ac:grpSpMkLst>
        </pc:grpChg>
      </pc:sldChg>
      <pc:sldChg chg="addSp delSp modSp del mod setBg">
        <pc:chgData name="David Daktari" userId="b76206b0f0530c63" providerId="LiveId" clId="{2D4D7EB9-9DE2-4F1D-8D43-E86191E93644}" dt="2023-04-04T16:13:32.489" v="391" actId="2696"/>
        <pc:sldMkLst>
          <pc:docMk/>
          <pc:sldMk cId="1135198169" sldId="257"/>
        </pc:sldMkLst>
        <pc:spChg chg="add del mod">
          <ac:chgData name="David Daktari" userId="b76206b0f0530c63" providerId="LiveId" clId="{2D4D7EB9-9DE2-4F1D-8D43-E86191E93644}" dt="2023-04-01T09:54:06.497" v="32" actId="26606"/>
          <ac:spMkLst>
            <pc:docMk/>
            <pc:sldMk cId="1135198169" sldId="257"/>
            <ac:spMk id="3" creationId="{289418AF-5A56-816F-F9E1-E970D0A91E6E}"/>
          </ac:spMkLst>
        </pc:spChg>
        <pc:spChg chg="add del">
          <ac:chgData name="David Daktari" userId="b76206b0f0530c63" providerId="LiveId" clId="{2D4D7EB9-9DE2-4F1D-8D43-E86191E93644}" dt="2023-04-01T09:53:43.651" v="27" actId="26606"/>
          <ac:spMkLst>
            <pc:docMk/>
            <pc:sldMk cId="1135198169" sldId="257"/>
            <ac:spMk id="8" creationId="{081EA652-8C6A-4E69-BEB9-170809474553}"/>
          </ac:spMkLst>
        </pc:spChg>
        <pc:spChg chg="add del">
          <ac:chgData name="David Daktari" userId="b76206b0f0530c63" providerId="LiveId" clId="{2D4D7EB9-9DE2-4F1D-8D43-E86191E93644}" dt="2023-04-01T09:54:06.483" v="31" actId="26606"/>
          <ac:spMkLst>
            <pc:docMk/>
            <pc:sldMk cId="1135198169" sldId="257"/>
            <ac:spMk id="9" creationId="{7301F447-EEF7-48F5-AF73-7566EE7F64AD}"/>
          </ac:spMkLst>
        </pc:spChg>
        <pc:spChg chg="add del">
          <ac:chgData name="David Daktari" userId="b76206b0f0530c63" providerId="LiveId" clId="{2D4D7EB9-9DE2-4F1D-8D43-E86191E93644}" dt="2023-04-01T09:53:43.651" v="27" actId="26606"/>
          <ac:spMkLst>
            <pc:docMk/>
            <pc:sldMk cId="1135198169" sldId="257"/>
            <ac:spMk id="10" creationId="{5298780A-33B9-4EA2-8F67-DE68AD62841B}"/>
          </ac:spMkLst>
        </pc:spChg>
        <pc:spChg chg="add del">
          <ac:chgData name="David Daktari" userId="b76206b0f0530c63" providerId="LiveId" clId="{2D4D7EB9-9DE2-4F1D-8D43-E86191E93644}" dt="2023-04-01T09:54:06.483" v="31" actId="26606"/>
          <ac:spMkLst>
            <pc:docMk/>
            <pc:sldMk cId="1135198169" sldId="257"/>
            <ac:spMk id="11" creationId="{F7117410-A2A4-4085-9ADC-46744551DBDE}"/>
          </ac:spMkLst>
        </pc:spChg>
        <pc:spChg chg="add del">
          <ac:chgData name="David Daktari" userId="b76206b0f0530c63" providerId="LiveId" clId="{2D4D7EB9-9DE2-4F1D-8D43-E86191E93644}" dt="2023-04-01T09:53:43.651" v="27" actId="26606"/>
          <ac:spMkLst>
            <pc:docMk/>
            <pc:sldMk cId="1135198169" sldId="257"/>
            <ac:spMk id="12" creationId="{7F488E8B-4E1E-4402-8935-D4E6C02615C7}"/>
          </ac:spMkLst>
        </pc:spChg>
        <pc:spChg chg="add del">
          <ac:chgData name="David Daktari" userId="b76206b0f0530c63" providerId="LiveId" clId="{2D4D7EB9-9DE2-4F1D-8D43-E86191E93644}" dt="2023-04-01T09:54:06.483" v="31" actId="26606"/>
          <ac:spMkLst>
            <pc:docMk/>
            <pc:sldMk cId="1135198169" sldId="257"/>
            <ac:spMk id="13" creationId="{99F74EB5-E547-4FB4-95F5-BCC788F3C4A0}"/>
          </ac:spMkLst>
        </pc:spChg>
        <pc:spChg chg="add del">
          <ac:chgData name="David Daktari" userId="b76206b0f0530c63" providerId="LiveId" clId="{2D4D7EB9-9DE2-4F1D-8D43-E86191E93644}" dt="2023-04-01T09:54:04.345" v="29" actId="26606"/>
          <ac:spMkLst>
            <pc:docMk/>
            <pc:sldMk cId="1135198169" sldId="257"/>
            <ac:spMk id="14" creationId="{7F488E8B-4E1E-4402-8935-D4E6C02615C7}"/>
          </ac:spMkLst>
        </pc:spChg>
        <pc:spChg chg="add del">
          <ac:chgData name="David Daktari" userId="b76206b0f0530c63" providerId="LiveId" clId="{2D4D7EB9-9DE2-4F1D-8D43-E86191E93644}" dt="2023-04-01T09:54:04.345" v="29" actId="26606"/>
          <ac:spMkLst>
            <pc:docMk/>
            <pc:sldMk cId="1135198169" sldId="257"/>
            <ac:spMk id="15" creationId="{081EA652-8C6A-4E69-BEB9-170809474553}"/>
          </ac:spMkLst>
        </pc:spChg>
        <pc:spChg chg="add del">
          <ac:chgData name="David Daktari" userId="b76206b0f0530c63" providerId="LiveId" clId="{2D4D7EB9-9DE2-4F1D-8D43-E86191E93644}" dt="2023-04-01T09:54:04.345" v="29" actId="26606"/>
          <ac:spMkLst>
            <pc:docMk/>
            <pc:sldMk cId="1135198169" sldId="257"/>
            <ac:spMk id="17" creationId="{A4026A73-1F7F-49F2-B319-8CA3B3D53269}"/>
          </ac:spMkLst>
        </pc:spChg>
        <pc:spChg chg="add del">
          <ac:chgData name="David Daktari" userId="b76206b0f0530c63" providerId="LiveId" clId="{2D4D7EB9-9DE2-4F1D-8D43-E86191E93644}" dt="2023-04-01T09:54:04.345" v="29" actId="26606"/>
          <ac:spMkLst>
            <pc:docMk/>
            <pc:sldMk cId="1135198169" sldId="257"/>
            <ac:spMk id="18" creationId="{5298780A-33B9-4EA2-8F67-DE68AD62841B}"/>
          </ac:spMkLst>
        </pc:spChg>
        <pc:spChg chg="add">
          <ac:chgData name="David Daktari" userId="b76206b0f0530c63" providerId="LiveId" clId="{2D4D7EB9-9DE2-4F1D-8D43-E86191E93644}" dt="2023-04-01T09:54:06.497" v="32" actId="26606"/>
          <ac:spMkLst>
            <pc:docMk/>
            <pc:sldMk cId="1135198169" sldId="257"/>
            <ac:spMk id="19" creationId="{081EA652-8C6A-4E69-BEB9-170809474553}"/>
          </ac:spMkLst>
        </pc:spChg>
        <pc:spChg chg="add">
          <ac:chgData name="David Daktari" userId="b76206b0f0530c63" providerId="LiveId" clId="{2D4D7EB9-9DE2-4F1D-8D43-E86191E93644}" dt="2023-04-01T09:54:06.497" v="32" actId="26606"/>
          <ac:spMkLst>
            <pc:docMk/>
            <pc:sldMk cId="1135198169" sldId="257"/>
            <ac:spMk id="20" creationId="{A4026A73-1F7F-49F2-B319-8CA3B3D53269}"/>
          </ac:spMkLst>
        </pc:spChg>
        <pc:spChg chg="add">
          <ac:chgData name="David Daktari" userId="b76206b0f0530c63" providerId="LiveId" clId="{2D4D7EB9-9DE2-4F1D-8D43-E86191E93644}" dt="2023-04-01T09:54:06.497" v="32" actId="26606"/>
          <ac:spMkLst>
            <pc:docMk/>
            <pc:sldMk cId="1135198169" sldId="257"/>
            <ac:spMk id="21" creationId="{5298780A-33B9-4EA2-8F67-DE68AD62841B}"/>
          </ac:spMkLst>
        </pc:spChg>
        <pc:spChg chg="add">
          <ac:chgData name="David Daktari" userId="b76206b0f0530c63" providerId="LiveId" clId="{2D4D7EB9-9DE2-4F1D-8D43-E86191E93644}" dt="2023-04-01T09:54:06.497" v="32" actId="26606"/>
          <ac:spMkLst>
            <pc:docMk/>
            <pc:sldMk cId="1135198169" sldId="257"/>
            <ac:spMk id="22" creationId="{7F488E8B-4E1E-4402-8935-D4E6C02615C7}"/>
          </ac:spMkLst>
        </pc:spChg>
        <pc:spChg chg="add">
          <ac:chgData name="David Daktari" userId="b76206b0f0530c63" providerId="LiveId" clId="{2D4D7EB9-9DE2-4F1D-8D43-E86191E93644}" dt="2023-04-01T09:54:06.497" v="32" actId="26606"/>
          <ac:spMkLst>
            <pc:docMk/>
            <pc:sldMk cId="1135198169" sldId="257"/>
            <ac:spMk id="24" creationId="{289418AF-5A56-816F-F9E1-E970D0A91E6E}"/>
          </ac:spMkLst>
        </pc:spChg>
        <pc:graphicFrameChg chg="add del">
          <ac:chgData name="David Daktari" userId="b76206b0f0530c63" providerId="LiveId" clId="{2D4D7EB9-9DE2-4F1D-8D43-E86191E93644}" dt="2023-04-01T09:54:06.483" v="31" actId="26606"/>
          <ac:graphicFrameMkLst>
            <pc:docMk/>
            <pc:sldMk cId="1135198169" sldId="257"/>
            <ac:graphicFrameMk id="5" creationId="{8B8F7A42-5031-EF0C-86AF-F803C0C3DB48}"/>
          </ac:graphicFrameMkLst>
        </pc:graphicFrameChg>
        <pc:cxnChg chg="add del">
          <ac:chgData name="David Daktari" userId="b76206b0f0530c63" providerId="LiveId" clId="{2D4D7EB9-9DE2-4F1D-8D43-E86191E93644}" dt="2023-04-01T09:54:04.345" v="29" actId="26606"/>
          <ac:cxnSpMkLst>
            <pc:docMk/>
            <pc:sldMk cId="1135198169" sldId="257"/>
            <ac:cxnSpMk id="16" creationId="{23AAC9B5-8015-485C-ACF9-A750390E9A56}"/>
          </ac:cxnSpMkLst>
        </pc:cxnChg>
        <pc:cxnChg chg="add">
          <ac:chgData name="David Daktari" userId="b76206b0f0530c63" providerId="LiveId" clId="{2D4D7EB9-9DE2-4F1D-8D43-E86191E93644}" dt="2023-04-01T09:54:06.497" v="32" actId="26606"/>
          <ac:cxnSpMkLst>
            <pc:docMk/>
            <pc:sldMk cId="1135198169" sldId="257"/>
            <ac:cxnSpMk id="23" creationId="{23AAC9B5-8015-485C-ACF9-A750390E9A56}"/>
          </ac:cxnSpMkLst>
        </pc:cxnChg>
      </pc:sldChg>
      <pc:sldChg chg="addSp delSp modSp mod setBg">
        <pc:chgData name="David Daktari" userId="b76206b0f0530c63" providerId="LiveId" clId="{2D4D7EB9-9DE2-4F1D-8D43-E86191E93644}" dt="2023-04-01T10:04:46.414" v="224" actId="255"/>
        <pc:sldMkLst>
          <pc:docMk/>
          <pc:sldMk cId="667044964" sldId="258"/>
        </pc:sldMkLst>
        <pc:spChg chg="mod">
          <ac:chgData name="David Daktari" userId="b76206b0f0530c63" providerId="LiveId" clId="{2D4D7EB9-9DE2-4F1D-8D43-E86191E93644}" dt="2023-04-01T10:04:46.414" v="224" actId="255"/>
          <ac:spMkLst>
            <pc:docMk/>
            <pc:sldMk cId="667044964" sldId="258"/>
            <ac:spMk id="2" creationId="{9BD91909-DC8E-A42C-6D67-71678E3C23AD}"/>
          </ac:spMkLst>
        </pc:spChg>
        <pc:spChg chg="mod">
          <ac:chgData name="David Daktari" userId="b76206b0f0530c63" providerId="LiveId" clId="{2D4D7EB9-9DE2-4F1D-8D43-E86191E93644}" dt="2023-04-01T09:54:46.159" v="35" actId="26606"/>
          <ac:spMkLst>
            <pc:docMk/>
            <pc:sldMk cId="667044964" sldId="258"/>
            <ac:spMk id="3" creationId="{124E497B-B406-1F0F-01E1-A3EB86824A7E}"/>
          </ac:spMkLst>
        </pc:spChg>
        <pc:spChg chg="add del">
          <ac:chgData name="David Daktari" userId="b76206b0f0530c63" providerId="LiveId" clId="{2D4D7EB9-9DE2-4F1D-8D43-E86191E93644}" dt="2023-04-01T09:54:46.159" v="35" actId="26606"/>
          <ac:spMkLst>
            <pc:docMk/>
            <pc:sldMk cId="667044964" sldId="258"/>
            <ac:spMk id="8" creationId="{081EA652-8C6A-4E69-BEB9-170809474553}"/>
          </ac:spMkLst>
        </pc:spChg>
        <pc:spChg chg="add del">
          <ac:chgData name="David Daktari" userId="b76206b0f0530c63" providerId="LiveId" clId="{2D4D7EB9-9DE2-4F1D-8D43-E86191E93644}" dt="2023-04-01T09:54:46.159" v="35" actId="26606"/>
          <ac:spMkLst>
            <pc:docMk/>
            <pc:sldMk cId="667044964" sldId="258"/>
            <ac:spMk id="10" creationId="{A4026A73-1F7F-49F2-B319-8CA3B3D53269}"/>
          </ac:spMkLst>
        </pc:spChg>
        <pc:spChg chg="add del">
          <ac:chgData name="David Daktari" userId="b76206b0f0530c63" providerId="LiveId" clId="{2D4D7EB9-9DE2-4F1D-8D43-E86191E93644}" dt="2023-04-01T09:54:46.159" v="35" actId="26606"/>
          <ac:spMkLst>
            <pc:docMk/>
            <pc:sldMk cId="667044964" sldId="258"/>
            <ac:spMk id="12" creationId="{5298780A-33B9-4EA2-8F67-DE68AD62841B}"/>
          </ac:spMkLst>
        </pc:spChg>
        <pc:spChg chg="add del">
          <ac:chgData name="David Daktari" userId="b76206b0f0530c63" providerId="LiveId" clId="{2D4D7EB9-9DE2-4F1D-8D43-E86191E93644}" dt="2023-04-01T09:54:46.159" v="35" actId="26606"/>
          <ac:spMkLst>
            <pc:docMk/>
            <pc:sldMk cId="667044964" sldId="258"/>
            <ac:spMk id="14" creationId="{7F488E8B-4E1E-4402-8935-D4E6C02615C7}"/>
          </ac:spMkLst>
        </pc:spChg>
        <pc:spChg chg="add">
          <ac:chgData name="David Daktari" userId="b76206b0f0530c63" providerId="LiveId" clId="{2D4D7EB9-9DE2-4F1D-8D43-E86191E93644}" dt="2023-04-01T09:54:46.159" v="35" actId="26606"/>
          <ac:spMkLst>
            <pc:docMk/>
            <pc:sldMk cId="667044964" sldId="258"/>
            <ac:spMk id="21" creationId="{081EA652-8C6A-4E69-BEB9-170809474553}"/>
          </ac:spMkLst>
        </pc:spChg>
        <pc:spChg chg="add">
          <ac:chgData name="David Daktari" userId="b76206b0f0530c63" providerId="LiveId" clId="{2D4D7EB9-9DE2-4F1D-8D43-E86191E93644}" dt="2023-04-01T09:54:46.159" v="35" actId="26606"/>
          <ac:spMkLst>
            <pc:docMk/>
            <pc:sldMk cId="667044964" sldId="258"/>
            <ac:spMk id="23" creationId="{5298780A-33B9-4EA2-8F67-DE68AD62841B}"/>
          </ac:spMkLst>
        </pc:spChg>
        <pc:spChg chg="add">
          <ac:chgData name="David Daktari" userId="b76206b0f0530c63" providerId="LiveId" clId="{2D4D7EB9-9DE2-4F1D-8D43-E86191E93644}" dt="2023-04-01T09:54:46.159" v="35" actId="26606"/>
          <ac:spMkLst>
            <pc:docMk/>
            <pc:sldMk cId="667044964" sldId="258"/>
            <ac:spMk id="25" creationId="{7F488E8B-4E1E-4402-8935-D4E6C02615C7}"/>
          </ac:spMkLst>
        </pc:spChg>
        <pc:cxnChg chg="add del">
          <ac:chgData name="David Daktari" userId="b76206b0f0530c63" providerId="LiveId" clId="{2D4D7EB9-9DE2-4F1D-8D43-E86191E93644}" dt="2023-04-01T09:54:46.159" v="35" actId="26606"/>
          <ac:cxnSpMkLst>
            <pc:docMk/>
            <pc:sldMk cId="667044964" sldId="258"/>
            <ac:cxnSpMk id="16" creationId="{23AAC9B5-8015-485C-ACF9-A750390E9A56}"/>
          </ac:cxnSpMkLst>
        </pc:cxnChg>
      </pc:sldChg>
      <pc:sldChg chg="addSp modSp mod setBg">
        <pc:chgData name="David Daktari" userId="b76206b0f0530c63" providerId="LiveId" clId="{2D4D7EB9-9DE2-4F1D-8D43-E86191E93644}" dt="2023-04-04T16:13:06.248" v="390" actId="255"/>
        <pc:sldMkLst>
          <pc:docMk/>
          <pc:sldMk cId="1026365559" sldId="259"/>
        </pc:sldMkLst>
        <pc:spChg chg="mod">
          <ac:chgData name="David Daktari" userId="b76206b0f0530c63" providerId="LiveId" clId="{2D4D7EB9-9DE2-4F1D-8D43-E86191E93644}" dt="2023-04-04T16:13:06.248" v="390" actId="255"/>
          <ac:spMkLst>
            <pc:docMk/>
            <pc:sldMk cId="1026365559" sldId="259"/>
            <ac:spMk id="2" creationId="{2B3112DA-C915-D124-70F6-CCE3C5146DAE}"/>
          </ac:spMkLst>
        </pc:spChg>
        <pc:spChg chg="mod">
          <ac:chgData name="David Daktari" userId="b76206b0f0530c63" providerId="LiveId" clId="{2D4D7EB9-9DE2-4F1D-8D43-E86191E93644}" dt="2023-04-01T10:01:48.003" v="218" actId="20577"/>
          <ac:spMkLst>
            <pc:docMk/>
            <pc:sldMk cId="1026365559" sldId="259"/>
            <ac:spMk id="3" creationId="{EFBC08AB-1831-0AC3-E444-4C0B84DEF67F}"/>
          </ac:spMkLst>
        </pc:spChg>
        <pc:spChg chg="add">
          <ac:chgData name="David Daktari" userId="b76206b0f0530c63" providerId="LiveId" clId="{2D4D7EB9-9DE2-4F1D-8D43-E86191E93644}" dt="2023-04-01T09:54:35.368" v="34" actId="26606"/>
          <ac:spMkLst>
            <pc:docMk/>
            <pc:sldMk cId="1026365559" sldId="259"/>
            <ac:spMk id="8" creationId="{081EA652-8C6A-4E69-BEB9-170809474553}"/>
          </ac:spMkLst>
        </pc:spChg>
        <pc:spChg chg="add">
          <ac:chgData name="David Daktari" userId="b76206b0f0530c63" providerId="LiveId" clId="{2D4D7EB9-9DE2-4F1D-8D43-E86191E93644}" dt="2023-04-01T09:54:35.368" v="34" actId="26606"/>
          <ac:spMkLst>
            <pc:docMk/>
            <pc:sldMk cId="1026365559" sldId="259"/>
            <ac:spMk id="10" creationId="{5298780A-33B9-4EA2-8F67-DE68AD62841B}"/>
          </ac:spMkLst>
        </pc:spChg>
        <pc:spChg chg="add">
          <ac:chgData name="David Daktari" userId="b76206b0f0530c63" providerId="LiveId" clId="{2D4D7EB9-9DE2-4F1D-8D43-E86191E93644}" dt="2023-04-01T09:54:35.368" v="34" actId="26606"/>
          <ac:spMkLst>
            <pc:docMk/>
            <pc:sldMk cId="1026365559" sldId="259"/>
            <ac:spMk id="12" creationId="{7F488E8B-4E1E-4402-8935-D4E6C02615C7}"/>
          </ac:spMkLst>
        </pc:spChg>
      </pc:sldChg>
      <pc:sldChg chg="addSp modSp mod setBg">
        <pc:chgData name="David Daktari" userId="b76206b0f0530c63" providerId="LiveId" clId="{2D4D7EB9-9DE2-4F1D-8D43-E86191E93644}" dt="2023-04-01T10:01:16.355" v="167" actId="255"/>
        <pc:sldMkLst>
          <pc:docMk/>
          <pc:sldMk cId="4153376514" sldId="260"/>
        </pc:sldMkLst>
        <pc:spChg chg="mod">
          <ac:chgData name="David Daktari" userId="b76206b0f0530c63" providerId="LiveId" clId="{2D4D7EB9-9DE2-4F1D-8D43-E86191E93644}" dt="2023-04-01T10:00:56.815" v="164" actId="14100"/>
          <ac:spMkLst>
            <pc:docMk/>
            <pc:sldMk cId="4153376514" sldId="260"/>
            <ac:spMk id="2" creationId="{E76574CB-956A-9E30-2688-A978B055DB47}"/>
          </ac:spMkLst>
        </pc:spChg>
        <pc:spChg chg="add">
          <ac:chgData name="David Daktari" userId="b76206b0f0530c63" providerId="LiveId" clId="{2D4D7EB9-9DE2-4F1D-8D43-E86191E93644}" dt="2023-04-01T09:54:54.868" v="36" actId="26606"/>
          <ac:spMkLst>
            <pc:docMk/>
            <pc:sldMk cId="4153376514" sldId="260"/>
            <ac:spMk id="9" creationId="{081EA652-8C6A-4E69-BEB9-170809474553}"/>
          </ac:spMkLst>
        </pc:spChg>
        <pc:spChg chg="add">
          <ac:chgData name="David Daktari" userId="b76206b0f0530c63" providerId="LiveId" clId="{2D4D7EB9-9DE2-4F1D-8D43-E86191E93644}" dt="2023-04-01T09:54:54.868" v="36" actId="26606"/>
          <ac:spMkLst>
            <pc:docMk/>
            <pc:sldMk cId="4153376514" sldId="260"/>
            <ac:spMk id="11" creationId="{5298780A-33B9-4EA2-8F67-DE68AD62841B}"/>
          </ac:spMkLst>
        </pc:spChg>
        <pc:spChg chg="add">
          <ac:chgData name="David Daktari" userId="b76206b0f0530c63" providerId="LiveId" clId="{2D4D7EB9-9DE2-4F1D-8D43-E86191E93644}" dt="2023-04-01T09:54:54.868" v="36" actId="26606"/>
          <ac:spMkLst>
            <pc:docMk/>
            <pc:sldMk cId="4153376514" sldId="260"/>
            <ac:spMk id="13" creationId="{7F488E8B-4E1E-4402-8935-D4E6C02615C7}"/>
          </ac:spMkLst>
        </pc:spChg>
        <pc:graphicFrameChg chg="add mod modGraphic">
          <ac:chgData name="David Daktari" userId="b76206b0f0530c63" providerId="LiveId" clId="{2D4D7EB9-9DE2-4F1D-8D43-E86191E93644}" dt="2023-04-01T10:01:16.355" v="167" actId="255"/>
          <ac:graphicFrameMkLst>
            <pc:docMk/>
            <pc:sldMk cId="4153376514" sldId="260"/>
            <ac:graphicFrameMk id="4" creationId="{FC9074CB-D3B7-78BE-56F5-8E95B6530427}"/>
          </ac:graphicFrameMkLst>
        </pc:graphicFrameChg>
      </pc:sldChg>
      <pc:sldChg chg="addSp delSp modSp mod setBg">
        <pc:chgData name="David Daktari" userId="b76206b0f0530c63" providerId="LiveId" clId="{2D4D7EB9-9DE2-4F1D-8D43-E86191E93644}" dt="2023-04-01T09:55:16.037" v="39" actId="26606"/>
        <pc:sldMkLst>
          <pc:docMk/>
          <pc:sldMk cId="2510790056" sldId="261"/>
        </pc:sldMkLst>
        <pc:spChg chg="mod">
          <ac:chgData name="David Daktari" userId="b76206b0f0530c63" providerId="LiveId" clId="{2D4D7EB9-9DE2-4F1D-8D43-E86191E93644}" dt="2023-04-01T09:55:16.037" v="39" actId="26606"/>
          <ac:spMkLst>
            <pc:docMk/>
            <pc:sldMk cId="2510790056" sldId="261"/>
            <ac:spMk id="2" creationId="{11C6F2F4-2E1A-EB12-B9E7-092E53C1BD89}"/>
          </ac:spMkLst>
        </pc:spChg>
        <pc:spChg chg="del mod">
          <ac:chgData name="David Daktari" userId="b76206b0f0530c63" providerId="LiveId" clId="{2D4D7EB9-9DE2-4F1D-8D43-E86191E93644}" dt="2023-04-01T09:55:16.037" v="39" actId="26606"/>
          <ac:spMkLst>
            <pc:docMk/>
            <pc:sldMk cId="2510790056" sldId="261"/>
            <ac:spMk id="3" creationId="{BFC2C397-8C97-F4BE-DA72-247A742F02D8}"/>
          </ac:spMkLst>
        </pc:spChg>
        <pc:spChg chg="add del">
          <ac:chgData name="David Daktari" userId="b76206b0f0530c63" providerId="LiveId" clId="{2D4D7EB9-9DE2-4F1D-8D43-E86191E93644}" dt="2023-04-01T09:55:16.016" v="38" actId="26606"/>
          <ac:spMkLst>
            <pc:docMk/>
            <pc:sldMk cId="2510790056" sldId="261"/>
            <ac:spMk id="8" creationId="{081EA652-8C6A-4E69-BEB9-170809474553}"/>
          </ac:spMkLst>
        </pc:spChg>
        <pc:spChg chg="add">
          <ac:chgData name="David Daktari" userId="b76206b0f0530c63" providerId="LiveId" clId="{2D4D7EB9-9DE2-4F1D-8D43-E86191E93644}" dt="2023-04-01T09:55:16.037" v="39" actId="26606"/>
          <ac:spMkLst>
            <pc:docMk/>
            <pc:sldMk cId="2510790056" sldId="261"/>
            <ac:spMk id="9" creationId="{081EA652-8C6A-4E69-BEB9-170809474553}"/>
          </ac:spMkLst>
        </pc:spChg>
        <pc:spChg chg="add del">
          <ac:chgData name="David Daktari" userId="b76206b0f0530c63" providerId="LiveId" clId="{2D4D7EB9-9DE2-4F1D-8D43-E86191E93644}" dt="2023-04-01T09:55:16.016" v="38" actId="26606"/>
          <ac:spMkLst>
            <pc:docMk/>
            <pc:sldMk cId="2510790056" sldId="261"/>
            <ac:spMk id="10" creationId="{96B80271-AB52-4E69-AC06-92D993A02F13}"/>
          </ac:spMkLst>
        </pc:spChg>
        <pc:spChg chg="add">
          <ac:chgData name="David Daktari" userId="b76206b0f0530c63" providerId="LiveId" clId="{2D4D7EB9-9DE2-4F1D-8D43-E86191E93644}" dt="2023-04-01T09:55:16.037" v="39" actId="26606"/>
          <ac:spMkLst>
            <pc:docMk/>
            <pc:sldMk cId="2510790056" sldId="261"/>
            <ac:spMk id="11" creationId="{79FCBE05-E963-41B2-97FD-8631A61EB2A9}"/>
          </ac:spMkLst>
        </pc:spChg>
        <pc:spChg chg="add del">
          <ac:chgData name="David Daktari" userId="b76206b0f0530c63" providerId="LiveId" clId="{2D4D7EB9-9DE2-4F1D-8D43-E86191E93644}" dt="2023-04-01T09:55:16.016" v="38" actId="26606"/>
          <ac:spMkLst>
            <pc:docMk/>
            <pc:sldMk cId="2510790056" sldId="261"/>
            <ac:spMk id="12" creationId="{5298780A-33B9-4EA2-8F67-DE68AD62841B}"/>
          </ac:spMkLst>
        </pc:spChg>
        <pc:spChg chg="add">
          <ac:chgData name="David Daktari" userId="b76206b0f0530c63" providerId="LiveId" clId="{2D4D7EB9-9DE2-4F1D-8D43-E86191E93644}" dt="2023-04-01T09:55:16.037" v="39" actId="26606"/>
          <ac:spMkLst>
            <pc:docMk/>
            <pc:sldMk cId="2510790056" sldId="261"/>
            <ac:spMk id="13" creationId="{5298780A-33B9-4EA2-8F67-DE68AD62841B}"/>
          </ac:spMkLst>
        </pc:spChg>
        <pc:spChg chg="add del">
          <ac:chgData name="David Daktari" userId="b76206b0f0530c63" providerId="LiveId" clId="{2D4D7EB9-9DE2-4F1D-8D43-E86191E93644}" dt="2023-04-01T09:55:16.016" v="38" actId="26606"/>
          <ac:spMkLst>
            <pc:docMk/>
            <pc:sldMk cId="2510790056" sldId="261"/>
            <ac:spMk id="14" creationId="{4D233ACE-F3A1-4543-B9F4-425DDA579332}"/>
          </ac:spMkLst>
        </pc:spChg>
        <pc:spChg chg="add">
          <ac:chgData name="David Daktari" userId="b76206b0f0530c63" providerId="LiveId" clId="{2D4D7EB9-9DE2-4F1D-8D43-E86191E93644}" dt="2023-04-01T09:55:16.037" v="39" actId="26606"/>
          <ac:spMkLst>
            <pc:docMk/>
            <pc:sldMk cId="2510790056" sldId="261"/>
            <ac:spMk id="15" creationId="{4D233ACE-F3A1-4543-B9F4-425DDA579332}"/>
          </ac:spMkLst>
        </pc:spChg>
        <pc:graphicFrameChg chg="add">
          <ac:chgData name="David Daktari" userId="b76206b0f0530c63" providerId="LiveId" clId="{2D4D7EB9-9DE2-4F1D-8D43-E86191E93644}" dt="2023-04-01T09:55:16.037" v="39" actId="26606"/>
          <ac:graphicFrameMkLst>
            <pc:docMk/>
            <pc:sldMk cId="2510790056" sldId="261"/>
            <ac:graphicFrameMk id="5" creationId="{3742473C-7034-E0A1-E079-0CBB4A99FA8F}"/>
          </ac:graphicFrameMkLst>
        </pc:graphicFrameChg>
      </pc:sldChg>
      <pc:sldChg chg="addSp delSp modSp mod setBg">
        <pc:chgData name="David Daktari" userId="b76206b0f0530c63" providerId="LiveId" clId="{2D4D7EB9-9DE2-4F1D-8D43-E86191E93644}" dt="2023-04-01T10:00:22.462" v="162" actId="255"/>
        <pc:sldMkLst>
          <pc:docMk/>
          <pc:sldMk cId="258192989" sldId="262"/>
        </pc:sldMkLst>
        <pc:spChg chg="mod">
          <ac:chgData name="David Daktari" userId="b76206b0f0530c63" providerId="LiveId" clId="{2D4D7EB9-9DE2-4F1D-8D43-E86191E93644}" dt="2023-04-01T09:59:16.043" v="121" actId="20577"/>
          <ac:spMkLst>
            <pc:docMk/>
            <pc:sldMk cId="258192989" sldId="262"/>
            <ac:spMk id="2" creationId="{7BB91B46-914C-4B02-2A47-72C4B5A7C33C}"/>
          </ac:spMkLst>
        </pc:spChg>
        <pc:spChg chg="mod">
          <ac:chgData name="David Daktari" userId="b76206b0f0530c63" providerId="LiveId" clId="{2D4D7EB9-9DE2-4F1D-8D43-E86191E93644}" dt="2023-04-01T10:00:22.462" v="162" actId="255"/>
          <ac:spMkLst>
            <pc:docMk/>
            <pc:sldMk cId="258192989" sldId="262"/>
            <ac:spMk id="3" creationId="{242B9F75-BECA-3EB2-D24E-F4D3F7EA07F5}"/>
          </ac:spMkLst>
        </pc:spChg>
        <pc:spChg chg="add del">
          <ac:chgData name="David Daktari" userId="b76206b0f0530c63" providerId="LiveId" clId="{2D4D7EB9-9DE2-4F1D-8D43-E86191E93644}" dt="2023-04-01T09:55:48.488" v="41" actId="26606"/>
          <ac:spMkLst>
            <pc:docMk/>
            <pc:sldMk cId="258192989" sldId="262"/>
            <ac:spMk id="8" creationId="{081EA652-8C6A-4E69-BEB9-170809474553}"/>
          </ac:spMkLst>
        </pc:spChg>
        <pc:spChg chg="add del">
          <ac:chgData name="David Daktari" userId="b76206b0f0530c63" providerId="LiveId" clId="{2D4D7EB9-9DE2-4F1D-8D43-E86191E93644}" dt="2023-04-01T09:55:48.488" v="41" actId="26606"/>
          <ac:spMkLst>
            <pc:docMk/>
            <pc:sldMk cId="258192989" sldId="262"/>
            <ac:spMk id="10" creationId="{96B80271-AB52-4E69-AC06-92D993A02F13}"/>
          </ac:spMkLst>
        </pc:spChg>
        <pc:spChg chg="add del">
          <ac:chgData name="David Daktari" userId="b76206b0f0530c63" providerId="LiveId" clId="{2D4D7EB9-9DE2-4F1D-8D43-E86191E93644}" dt="2023-04-01T09:55:48.488" v="41" actId="26606"/>
          <ac:spMkLst>
            <pc:docMk/>
            <pc:sldMk cId="258192989" sldId="262"/>
            <ac:spMk id="12" creationId="{5298780A-33B9-4EA2-8F67-DE68AD62841B}"/>
          </ac:spMkLst>
        </pc:spChg>
        <pc:spChg chg="add del">
          <ac:chgData name="David Daktari" userId="b76206b0f0530c63" providerId="LiveId" clId="{2D4D7EB9-9DE2-4F1D-8D43-E86191E93644}" dt="2023-04-01T09:55:48.488" v="41" actId="26606"/>
          <ac:spMkLst>
            <pc:docMk/>
            <pc:sldMk cId="258192989" sldId="262"/>
            <ac:spMk id="14" creationId="{4D233ACE-F3A1-4543-B9F4-425DDA579332}"/>
          </ac:spMkLst>
        </pc:spChg>
        <pc:spChg chg="add del">
          <ac:chgData name="David Daktari" userId="b76206b0f0530c63" providerId="LiveId" clId="{2D4D7EB9-9DE2-4F1D-8D43-E86191E93644}" dt="2023-04-01T09:55:56.487" v="43" actId="26606"/>
          <ac:spMkLst>
            <pc:docMk/>
            <pc:sldMk cId="258192989" sldId="262"/>
            <ac:spMk id="17" creationId="{081EA652-8C6A-4E69-BEB9-170809474553}"/>
          </ac:spMkLst>
        </pc:spChg>
        <pc:spChg chg="add del">
          <ac:chgData name="David Daktari" userId="b76206b0f0530c63" providerId="LiveId" clId="{2D4D7EB9-9DE2-4F1D-8D43-E86191E93644}" dt="2023-04-01T09:55:56.487" v="43" actId="26606"/>
          <ac:spMkLst>
            <pc:docMk/>
            <pc:sldMk cId="258192989" sldId="262"/>
            <ac:spMk id="18" creationId="{A4026A73-1F7F-49F2-B319-8CA3B3D53269}"/>
          </ac:spMkLst>
        </pc:spChg>
        <pc:spChg chg="add del">
          <ac:chgData name="David Daktari" userId="b76206b0f0530c63" providerId="LiveId" clId="{2D4D7EB9-9DE2-4F1D-8D43-E86191E93644}" dt="2023-04-01T09:55:56.487" v="43" actId="26606"/>
          <ac:spMkLst>
            <pc:docMk/>
            <pc:sldMk cId="258192989" sldId="262"/>
            <ac:spMk id="19" creationId="{5298780A-33B9-4EA2-8F67-DE68AD62841B}"/>
          </ac:spMkLst>
        </pc:spChg>
        <pc:spChg chg="add del">
          <ac:chgData name="David Daktari" userId="b76206b0f0530c63" providerId="LiveId" clId="{2D4D7EB9-9DE2-4F1D-8D43-E86191E93644}" dt="2023-04-01T09:55:56.487" v="43" actId="26606"/>
          <ac:spMkLst>
            <pc:docMk/>
            <pc:sldMk cId="258192989" sldId="262"/>
            <ac:spMk id="20" creationId="{7F488E8B-4E1E-4402-8935-D4E6C02615C7}"/>
          </ac:spMkLst>
        </pc:spChg>
        <pc:spChg chg="add del">
          <ac:chgData name="David Daktari" userId="b76206b0f0530c63" providerId="LiveId" clId="{2D4D7EB9-9DE2-4F1D-8D43-E86191E93644}" dt="2023-04-01T09:56:01.307" v="45" actId="26606"/>
          <ac:spMkLst>
            <pc:docMk/>
            <pc:sldMk cId="258192989" sldId="262"/>
            <ac:spMk id="22" creationId="{A5F185B5-6FB4-45DC-9AE7-F7A26BD7E782}"/>
          </ac:spMkLst>
        </pc:spChg>
        <pc:spChg chg="add del">
          <ac:chgData name="David Daktari" userId="b76206b0f0530c63" providerId="LiveId" clId="{2D4D7EB9-9DE2-4F1D-8D43-E86191E93644}" dt="2023-04-01T09:56:01.307" v="45" actId="26606"/>
          <ac:spMkLst>
            <pc:docMk/>
            <pc:sldMk cId="258192989" sldId="262"/>
            <ac:spMk id="23" creationId="{EA5B116B-4263-41E0-B09F-AAFE919C0971}"/>
          </ac:spMkLst>
        </pc:spChg>
        <pc:spChg chg="add del">
          <ac:chgData name="David Daktari" userId="b76206b0f0530c63" providerId="LiveId" clId="{2D4D7EB9-9DE2-4F1D-8D43-E86191E93644}" dt="2023-04-01T09:57:54.239" v="103" actId="26606"/>
          <ac:spMkLst>
            <pc:docMk/>
            <pc:sldMk cId="258192989" sldId="262"/>
            <ac:spMk id="27" creationId="{17718681-A12E-49D6-9925-DD7C68176D61}"/>
          </ac:spMkLst>
        </pc:spChg>
        <pc:spChg chg="add del">
          <ac:chgData name="David Daktari" userId="b76206b0f0530c63" providerId="LiveId" clId="{2D4D7EB9-9DE2-4F1D-8D43-E86191E93644}" dt="2023-04-01T09:57:54.239" v="103" actId="26606"/>
          <ac:spMkLst>
            <pc:docMk/>
            <pc:sldMk cId="258192989" sldId="262"/>
            <ac:spMk id="28" creationId="{FBD77573-9EF2-4C35-8285-A1CF6FBB0EA5}"/>
          </ac:spMkLst>
        </pc:spChg>
        <pc:spChg chg="add del">
          <ac:chgData name="David Daktari" userId="b76206b0f0530c63" providerId="LiveId" clId="{2D4D7EB9-9DE2-4F1D-8D43-E86191E93644}" dt="2023-04-01T09:57:54.226" v="102" actId="26606"/>
          <ac:spMkLst>
            <pc:docMk/>
            <pc:sldMk cId="258192989" sldId="262"/>
            <ac:spMk id="33" creationId="{C2554CA6-288E-4202-BC52-2E5A8F0C0AED}"/>
          </ac:spMkLst>
        </pc:spChg>
        <pc:spChg chg="add del">
          <ac:chgData name="David Daktari" userId="b76206b0f0530c63" providerId="LiveId" clId="{2D4D7EB9-9DE2-4F1D-8D43-E86191E93644}" dt="2023-04-01T09:57:54.226" v="102" actId="26606"/>
          <ac:spMkLst>
            <pc:docMk/>
            <pc:sldMk cId="258192989" sldId="262"/>
            <ac:spMk id="35" creationId="{B10BB131-AC8E-4A8E-A5D1-36260F720C3B}"/>
          </ac:spMkLst>
        </pc:spChg>
        <pc:spChg chg="add del">
          <ac:chgData name="David Daktari" userId="b76206b0f0530c63" providerId="LiveId" clId="{2D4D7EB9-9DE2-4F1D-8D43-E86191E93644}" dt="2023-04-01T09:57:54.226" v="102" actId="26606"/>
          <ac:spMkLst>
            <pc:docMk/>
            <pc:sldMk cId="258192989" sldId="262"/>
            <ac:spMk id="37" creationId="{5B7778FC-632E-4DCA-A7CB-0D7731CCF970}"/>
          </ac:spMkLst>
        </pc:spChg>
        <pc:spChg chg="add del">
          <ac:chgData name="David Daktari" userId="b76206b0f0530c63" providerId="LiveId" clId="{2D4D7EB9-9DE2-4F1D-8D43-E86191E93644}" dt="2023-04-01T09:57:54.226" v="102" actId="26606"/>
          <ac:spMkLst>
            <pc:docMk/>
            <pc:sldMk cId="258192989" sldId="262"/>
            <ac:spMk id="39" creationId="{FA23A907-97FB-4A8F-880A-DD77401C4296}"/>
          </ac:spMkLst>
        </pc:spChg>
        <pc:spChg chg="add">
          <ac:chgData name="David Daktari" userId="b76206b0f0530c63" providerId="LiveId" clId="{2D4D7EB9-9DE2-4F1D-8D43-E86191E93644}" dt="2023-04-01T09:57:54.239" v="103" actId="26606"/>
          <ac:spMkLst>
            <pc:docMk/>
            <pc:sldMk cId="258192989" sldId="262"/>
            <ac:spMk id="41" creationId="{081EA652-8C6A-4E69-BEB9-170809474553}"/>
          </ac:spMkLst>
        </pc:spChg>
        <pc:spChg chg="add">
          <ac:chgData name="David Daktari" userId="b76206b0f0530c63" providerId="LiveId" clId="{2D4D7EB9-9DE2-4F1D-8D43-E86191E93644}" dt="2023-04-01T09:57:54.239" v="103" actId="26606"/>
          <ac:spMkLst>
            <pc:docMk/>
            <pc:sldMk cId="258192989" sldId="262"/>
            <ac:spMk id="42" creationId="{10B777DF-F6A2-4D53-B6F0-D9700609EE79}"/>
          </ac:spMkLst>
        </pc:spChg>
        <pc:spChg chg="add">
          <ac:chgData name="David Daktari" userId="b76206b0f0530c63" providerId="LiveId" clId="{2D4D7EB9-9DE2-4F1D-8D43-E86191E93644}" dt="2023-04-01T09:57:54.239" v="103" actId="26606"/>
          <ac:spMkLst>
            <pc:docMk/>
            <pc:sldMk cId="258192989" sldId="262"/>
            <ac:spMk id="43" creationId="{5298780A-33B9-4EA2-8F67-DE68AD62841B}"/>
          </ac:spMkLst>
        </pc:spChg>
        <pc:spChg chg="add">
          <ac:chgData name="David Daktari" userId="b76206b0f0530c63" providerId="LiveId" clId="{2D4D7EB9-9DE2-4F1D-8D43-E86191E93644}" dt="2023-04-01T09:57:54.239" v="103" actId="26606"/>
          <ac:spMkLst>
            <pc:docMk/>
            <pc:sldMk cId="258192989" sldId="262"/>
            <ac:spMk id="44" creationId="{7F488E8B-4E1E-4402-8935-D4E6C02615C7}"/>
          </ac:spMkLst>
        </pc:spChg>
        <pc:cxnChg chg="add del">
          <ac:chgData name="David Daktari" userId="b76206b0f0530c63" providerId="LiveId" clId="{2D4D7EB9-9DE2-4F1D-8D43-E86191E93644}" dt="2023-04-01T09:55:56.487" v="43" actId="26606"/>
          <ac:cxnSpMkLst>
            <pc:docMk/>
            <pc:sldMk cId="258192989" sldId="262"/>
            <ac:cxnSpMk id="16" creationId="{23AAC9B5-8015-485C-ACF9-A750390E9A56}"/>
          </ac:cxnSpMkLst>
        </pc:cxnChg>
        <pc:cxnChg chg="add del">
          <ac:chgData name="David Daktari" userId="b76206b0f0530c63" providerId="LiveId" clId="{2D4D7EB9-9DE2-4F1D-8D43-E86191E93644}" dt="2023-04-01T09:56:01.307" v="45" actId="26606"/>
          <ac:cxnSpMkLst>
            <pc:docMk/>
            <pc:sldMk cId="258192989" sldId="262"/>
            <ac:cxnSpMk id="24" creationId="{B5F2DA1D-C1F2-44D4-8BB3-F29B9DD0B2F9}"/>
          </ac:cxnSpMkLst>
        </pc:cxnChg>
        <pc:cxnChg chg="add del">
          <ac:chgData name="David Daktari" userId="b76206b0f0530c63" providerId="LiveId" clId="{2D4D7EB9-9DE2-4F1D-8D43-E86191E93644}" dt="2023-04-01T09:56:01.307" v="45" actId="26606"/>
          <ac:cxnSpMkLst>
            <pc:docMk/>
            <pc:sldMk cId="258192989" sldId="262"/>
            <ac:cxnSpMk id="25" creationId="{A6C6FECB-D48F-4DB7-A7B4-3A9E377B13CB}"/>
          </ac:cxnSpMkLst>
        </pc:cxnChg>
      </pc:sldChg>
      <pc:sldChg chg="addSp delSp modSp new mod setBg">
        <pc:chgData name="David Daktari" userId="b76206b0f0530c63" providerId="LiveId" clId="{2D4D7EB9-9DE2-4F1D-8D43-E86191E93644}" dt="2023-04-04T16:08:56.951" v="339" actId="20577"/>
        <pc:sldMkLst>
          <pc:docMk/>
          <pc:sldMk cId="935412627" sldId="263"/>
        </pc:sldMkLst>
        <pc:spChg chg="mod">
          <ac:chgData name="David Daktari" userId="b76206b0f0530c63" providerId="LiveId" clId="{2D4D7EB9-9DE2-4F1D-8D43-E86191E93644}" dt="2023-04-04T16:08:56.951" v="339" actId="20577"/>
          <ac:spMkLst>
            <pc:docMk/>
            <pc:sldMk cId="935412627" sldId="263"/>
            <ac:spMk id="2" creationId="{4CF5D7BA-2E55-8FE4-DB9A-CD2FC2DEF46D}"/>
          </ac:spMkLst>
        </pc:spChg>
        <pc:spChg chg="mod">
          <ac:chgData name="David Daktari" userId="b76206b0f0530c63" providerId="LiveId" clId="{2D4D7EB9-9DE2-4F1D-8D43-E86191E93644}" dt="2023-04-04T15:58:21.051" v="307" actId="1076"/>
          <ac:spMkLst>
            <pc:docMk/>
            <pc:sldMk cId="935412627" sldId="263"/>
            <ac:spMk id="3" creationId="{FC97E6BA-5B47-5B39-14AD-99A4D506F18F}"/>
          </ac:spMkLst>
        </pc:spChg>
        <pc:spChg chg="add del">
          <ac:chgData name="David Daktari" userId="b76206b0f0530c63" providerId="LiveId" clId="{2D4D7EB9-9DE2-4F1D-8D43-E86191E93644}" dt="2023-04-04T15:57:51.427" v="301" actId="26606"/>
          <ac:spMkLst>
            <pc:docMk/>
            <pc:sldMk cId="935412627" sldId="263"/>
            <ac:spMk id="8" creationId="{907EF6B7-1338-4443-8C46-6A318D952DFD}"/>
          </ac:spMkLst>
        </pc:spChg>
        <pc:spChg chg="add del">
          <ac:chgData name="David Daktari" userId="b76206b0f0530c63" providerId="LiveId" clId="{2D4D7EB9-9DE2-4F1D-8D43-E86191E93644}" dt="2023-04-04T15:57:51.427" v="301" actId="26606"/>
          <ac:spMkLst>
            <pc:docMk/>
            <pc:sldMk cId="935412627" sldId="263"/>
            <ac:spMk id="10" creationId="{DAAE4CDD-124C-4DCF-9584-B6033B545DD5}"/>
          </ac:spMkLst>
        </pc:spChg>
        <pc:spChg chg="add del">
          <ac:chgData name="David Daktari" userId="b76206b0f0530c63" providerId="LiveId" clId="{2D4D7EB9-9DE2-4F1D-8D43-E86191E93644}" dt="2023-04-04T15:57:51.427" v="301" actId="26606"/>
          <ac:spMkLst>
            <pc:docMk/>
            <pc:sldMk cId="935412627" sldId="263"/>
            <ac:spMk id="12" creationId="{081E4A58-353D-44AE-B2FC-2A74E2E400F7}"/>
          </ac:spMkLst>
        </pc:spChg>
        <pc:spChg chg="add del">
          <ac:chgData name="David Daktari" userId="b76206b0f0530c63" providerId="LiveId" clId="{2D4D7EB9-9DE2-4F1D-8D43-E86191E93644}" dt="2023-04-04T15:58:00.054" v="303" actId="26606"/>
          <ac:spMkLst>
            <pc:docMk/>
            <pc:sldMk cId="935412627" sldId="263"/>
            <ac:spMk id="14" creationId="{081EA652-8C6A-4E69-BEB9-170809474553}"/>
          </ac:spMkLst>
        </pc:spChg>
        <pc:spChg chg="add del">
          <ac:chgData name="David Daktari" userId="b76206b0f0530c63" providerId="LiveId" clId="{2D4D7EB9-9DE2-4F1D-8D43-E86191E93644}" dt="2023-04-04T15:58:00.054" v="303" actId="26606"/>
          <ac:spMkLst>
            <pc:docMk/>
            <pc:sldMk cId="935412627" sldId="263"/>
            <ac:spMk id="15" creationId="{5298780A-33B9-4EA2-8F67-DE68AD62841B}"/>
          </ac:spMkLst>
        </pc:spChg>
        <pc:spChg chg="add del">
          <ac:chgData name="David Daktari" userId="b76206b0f0530c63" providerId="LiveId" clId="{2D4D7EB9-9DE2-4F1D-8D43-E86191E93644}" dt="2023-04-04T15:58:00.054" v="303" actId="26606"/>
          <ac:spMkLst>
            <pc:docMk/>
            <pc:sldMk cId="935412627" sldId="263"/>
            <ac:spMk id="16" creationId="{7F488E8B-4E1E-4402-8935-D4E6C02615C7}"/>
          </ac:spMkLst>
        </pc:spChg>
        <pc:spChg chg="add del">
          <ac:chgData name="David Daktari" userId="b76206b0f0530c63" providerId="LiveId" clId="{2D4D7EB9-9DE2-4F1D-8D43-E86191E93644}" dt="2023-04-04T15:58:02.852" v="305" actId="26606"/>
          <ac:spMkLst>
            <pc:docMk/>
            <pc:sldMk cId="935412627" sldId="263"/>
            <ac:spMk id="18" creationId="{C05CBC3C-2E5A-4839-8B9B-2E5A6ADF0F58}"/>
          </ac:spMkLst>
        </pc:spChg>
        <pc:spChg chg="add del">
          <ac:chgData name="David Daktari" userId="b76206b0f0530c63" providerId="LiveId" clId="{2D4D7EB9-9DE2-4F1D-8D43-E86191E93644}" dt="2023-04-04T15:58:02.852" v="305" actId="26606"/>
          <ac:spMkLst>
            <pc:docMk/>
            <pc:sldMk cId="935412627" sldId="263"/>
            <ac:spMk id="19" creationId="{827FF362-FC97-4BF5-949B-D4ADFA26E457}"/>
          </ac:spMkLst>
        </pc:spChg>
        <pc:spChg chg="add">
          <ac:chgData name="David Daktari" userId="b76206b0f0530c63" providerId="LiveId" clId="{2D4D7EB9-9DE2-4F1D-8D43-E86191E93644}" dt="2023-04-04T15:58:02.863" v="306" actId="26606"/>
          <ac:spMkLst>
            <pc:docMk/>
            <pc:sldMk cId="935412627" sldId="263"/>
            <ac:spMk id="21" creationId="{081EA652-8C6A-4E69-BEB9-170809474553}"/>
          </ac:spMkLst>
        </pc:spChg>
        <pc:spChg chg="add">
          <ac:chgData name="David Daktari" userId="b76206b0f0530c63" providerId="LiveId" clId="{2D4D7EB9-9DE2-4F1D-8D43-E86191E93644}" dt="2023-04-04T15:58:02.863" v="306" actId="26606"/>
          <ac:spMkLst>
            <pc:docMk/>
            <pc:sldMk cId="935412627" sldId="263"/>
            <ac:spMk id="22" creationId="{5298780A-33B9-4EA2-8F67-DE68AD62841B}"/>
          </ac:spMkLst>
        </pc:spChg>
        <pc:spChg chg="add">
          <ac:chgData name="David Daktari" userId="b76206b0f0530c63" providerId="LiveId" clId="{2D4D7EB9-9DE2-4F1D-8D43-E86191E93644}" dt="2023-04-04T15:58:02.863" v="306" actId="26606"/>
          <ac:spMkLst>
            <pc:docMk/>
            <pc:sldMk cId="935412627" sldId="263"/>
            <ac:spMk id="23" creationId="{7F488E8B-4E1E-4402-8935-D4E6C02615C7}"/>
          </ac:spMkLst>
        </pc:spChg>
      </pc:sldChg>
      <pc:sldChg chg="addSp modSp new mod setBg">
        <pc:chgData name="David Daktari" userId="b76206b0f0530c63" providerId="LiveId" clId="{2D4D7EB9-9DE2-4F1D-8D43-E86191E93644}" dt="2023-04-04T16:10:50.697" v="385" actId="115"/>
        <pc:sldMkLst>
          <pc:docMk/>
          <pc:sldMk cId="897704409" sldId="264"/>
        </pc:sldMkLst>
        <pc:spChg chg="mod">
          <ac:chgData name="David Daktari" userId="b76206b0f0530c63" providerId="LiveId" clId="{2D4D7EB9-9DE2-4F1D-8D43-E86191E93644}" dt="2023-04-04T16:10:38.239" v="384" actId="113"/>
          <ac:spMkLst>
            <pc:docMk/>
            <pc:sldMk cId="897704409" sldId="264"/>
            <ac:spMk id="2" creationId="{89AC56D1-F642-78BF-8143-4A3AF3E759EA}"/>
          </ac:spMkLst>
        </pc:spChg>
        <pc:spChg chg="mod">
          <ac:chgData name="David Daktari" userId="b76206b0f0530c63" providerId="LiveId" clId="{2D4D7EB9-9DE2-4F1D-8D43-E86191E93644}" dt="2023-04-04T16:10:50.697" v="385" actId="115"/>
          <ac:spMkLst>
            <pc:docMk/>
            <pc:sldMk cId="897704409" sldId="264"/>
            <ac:spMk id="3" creationId="{6272FCA1-5302-0940-24D4-9736329728B6}"/>
          </ac:spMkLst>
        </pc:spChg>
        <pc:spChg chg="add">
          <ac:chgData name="David Daktari" userId="b76206b0f0530c63" providerId="LiveId" clId="{2D4D7EB9-9DE2-4F1D-8D43-E86191E93644}" dt="2023-04-04T16:09:54.557" v="379" actId="26606"/>
          <ac:spMkLst>
            <pc:docMk/>
            <pc:sldMk cId="897704409" sldId="264"/>
            <ac:spMk id="8" creationId="{081EA652-8C6A-4E69-BEB9-170809474553}"/>
          </ac:spMkLst>
        </pc:spChg>
        <pc:spChg chg="add">
          <ac:chgData name="David Daktari" userId="b76206b0f0530c63" providerId="LiveId" clId="{2D4D7EB9-9DE2-4F1D-8D43-E86191E93644}" dt="2023-04-04T16:09:54.557" v="379" actId="26606"/>
          <ac:spMkLst>
            <pc:docMk/>
            <pc:sldMk cId="897704409" sldId="264"/>
            <ac:spMk id="10" creationId="{5298780A-33B9-4EA2-8F67-DE68AD62841B}"/>
          </ac:spMkLst>
        </pc:spChg>
        <pc:spChg chg="add">
          <ac:chgData name="David Daktari" userId="b76206b0f0530c63" providerId="LiveId" clId="{2D4D7EB9-9DE2-4F1D-8D43-E86191E93644}" dt="2023-04-04T16:09:54.557" v="379" actId="26606"/>
          <ac:spMkLst>
            <pc:docMk/>
            <pc:sldMk cId="897704409" sldId="264"/>
            <ac:spMk id="12" creationId="{7F488E8B-4E1E-4402-8935-D4E6C02615C7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DBC7DFF-7443-4750-B308-CA7D9E449A34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B72E147F-351D-4CBB-912D-1B082A68D375}">
      <dgm:prSet/>
      <dgm:spPr/>
      <dgm:t>
        <a:bodyPr/>
        <a:lstStyle/>
        <a:p>
          <a:r>
            <a:rPr lang="cs-CZ"/>
            <a:t>Výkon prohlídky dispenzarizované osoby  -    09532  - 10 bodů</a:t>
          </a:r>
          <a:endParaRPr lang="en-US"/>
        </a:p>
      </dgm:t>
    </dgm:pt>
    <dgm:pt modelId="{A009CF27-5695-413E-A72C-88C9BCED8961}" type="parTrans" cxnId="{B4530BDD-57EA-4D84-A39D-B664D51E0B1E}">
      <dgm:prSet/>
      <dgm:spPr/>
      <dgm:t>
        <a:bodyPr/>
        <a:lstStyle/>
        <a:p>
          <a:endParaRPr lang="en-US"/>
        </a:p>
      </dgm:t>
    </dgm:pt>
    <dgm:pt modelId="{CA479771-CFC2-4798-BBAC-8DD9AE7CD060}" type="sibTrans" cxnId="{B4530BDD-57EA-4D84-A39D-B664D51E0B1E}">
      <dgm:prSet/>
      <dgm:spPr/>
      <dgm:t>
        <a:bodyPr/>
        <a:lstStyle/>
        <a:p>
          <a:endParaRPr lang="en-US"/>
        </a:p>
      </dgm:t>
    </dgm:pt>
    <dgm:pt modelId="{5A1C1E93-D541-4664-9BF3-49A7C6F087EB}">
      <dgm:prSet/>
      <dgm:spPr/>
      <dgm:t>
        <a:bodyPr/>
        <a:lstStyle/>
        <a:p>
          <a:r>
            <a:rPr lang="cs-CZ"/>
            <a:t>Vykazuje dispenzarizující lékař společně s výkonem příslušného klinického vyšetření v případě provedení dispenzární prohlídky v souladu s vyhláškou o dispenzární péči, v časovém rozmezí dispenzárních prohlídek. Možno vykázat vícekrát denně pro různé diagnózy podléhající dispenzarizaci.</a:t>
          </a:r>
          <a:endParaRPr lang="en-US"/>
        </a:p>
      </dgm:t>
    </dgm:pt>
    <dgm:pt modelId="{A27AFD71-64AD-4C49-AACA-DFA9E4BB0E2D}" type="parTrans" cxnId="{A03B5B32-D730-41FD-85AB-895F317C306C}">
      <dgm:prSet/>
      <dgm:spPr/>
      <dgm:t>
        <a:bodyPr/>
        <a:lstStyle/>
        <a:p>
          <a:endParaRPr lang="en-US"/>
        </a:p>
      </dgm:t>
    </dgm:pt>
    <dgm:pt modelId="{EE1EEB4D-24A1-44B5-B493-10E9820694C1}" type="sibTrans" cxnId="{A03B5B32-D730-41FD-85AB-895F317C306C}">
      <dgm:prSet/>
      <dgm:spPr/>
      <dgm:t>
        <a:bodyPr/>
        <a:lstStyle/>
        <a:p>
          <a:endParaRPr lang="en-US"/>
        </a:p>
      </dgm:t>
    </dgm:pt>
    <dgm:pt modelId="{ADD5A77B-BFEA-4A09-A855-D4C900D7F55B}">
      <dgm:prSet/>
      <dgm:spPr/>
      <dgm:t>
        <a:bodyPr/>
        <a:lstStyle/>
        <a:p>
          <a:r>
            <a:rPr lang="cs-CZ"/>
            <a:t>pro jednu diagnózu může být pojištěnec dispenzarizován pouze u jednoho ošetřujícího lékaře</a:t>
          </a:r>
          <a:endParaRPr lang="en-US"/>
        </a:p>
      </dgm:t>
    </dgm:pt>
    <dgm:pt modelId="{4092ED63-7183-46A8-9C78-D892E41C5B27}" type="parTrans" cxnId="{491B70D8-32C0-4743-A68A-89E760594FEA}">
      <dgm:prSet/>
      <dgm:spPr/>
      <dgm:t>
        <a:bodyPr/>
        <a:lstStyle/>
        <a:p>
          <a:endParaRPr lang="en-US"/>
        </a:p>
      </dgm:t>
    </dgm:pt>
    <dgm:pt modelId="{635ED7B0-07B0-44D2-8F16-85CECAB1D33E}" type="sibTrans" cxnId="{491B70D8-32C0-4743-A68A-89E760594FEA}">
      <dgm:prSet/>
      <dgm:spPr/>
      <dgm:t>
        <a:bodyPr/>
        <a:lstStyle/>
        <a:p>
          <a:endParaRPr lang="en-US"/>
        </a:p>
      </dgm:t>
    </dgm:pt>
    <dgm:pt modelId="{2D3B585A-75D4-4DFC-9E00-7715D5BDC462}" type="pres">
      <dgm:prSet presAssocID="{2DBC7DFF-7443-4750-B308-CA7D9E449A34}" presName="linear" presStyleCnt="0">
        <dgm:presLayoutVars>
          <dgm:animLvl val="lvl"/>
          <dgm:resizeHandles val="exact"/>
        </dgm:presLayoutVars>
      </dgm:prSet>
      <dgm:spPr/>
    </dgm:pt>
    <dgm:pt modelId="{4963F22F-5279-4538-8E9B-A44C6285F862}" type="pres">
      <dgm:prSet presAssocID="{B72E147F-351D-4CBB-912D-1B082A68D375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1CB96E76-5B40-4664-B1EC-6E761B2AD9E1}" type="pres">
      <dgm:prSet presAssocID="{CA479771-CFC2-4798-BBAC-8DD9AE7CD060}" presName="spacer" presStyleCnt="0"/>
      <dgm:spPr/>
    </dgm:pt>
    <dgm:pt modelId="{E3ABDEB6-A23E-4044-B931-8CF087CA3E16}" type="pres">
      <dgm:prSet presAssocID="{5A1C1E93-D541-4664-9BF3-49A7C6F087EB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E6029C39-DA1D-4B71-BD5F-1465633D069F}" type="pres">
      <dgm:prSet presAssocID="{EE1EEB4D-24A1-44B5-B493-10E9820694C1}" presName="spacer" presStyleCnt="0"/>
      <dgm:spPr/>
    </dgm:pt>
    <dgm:pt modelId="{31984A38-5AAE-43F9-BE2B-8B49D966BF46}" type="pres">
      <dgm:prSet presAssocID="{ADD5A77B-BFEA-4A09-A855-D4C900D7F55B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99007E2B-30F6-4121-BE4F-67492D80CC22}" type="presOf" srcId="{ADD5A77B-BFEA-4A09-A855-D4C900D7F55B}" destId="{31984A38-5AAE-43F9-BE2B-8B49D966BF46}" srcOrd="0" destOrd="0" presId="urn:microsoft.com/office/officeart/2005/8/layout/vList2"/>
    <dgm:cxn modelId="{A03B5B32-D730-41FD-85AB-895F317C306C}" srcId="{2DBC7DFF-7443-4750-B308-CA7D9E449A34}" destId="{5A1C1E93-D541-4664-9BF3-49A7C6F087EB}" srcOrd="1" destOrd="0" parTransId="{A27AFD71-64AD-4C49-AACA-DFA9E4BB0E2D}" sibTransId="{EE1EEB4D-24A1-44B5-B493-10E9820694C1}"/>
    <dgm:cxn modelId="{E3EB9E34-94FA-4D23-AD05-35F3798CF6A7}" type="presOf" srcId="{5A1C1E93-D541-4664-9BF3-49A7C6F087EB}" destId="{E3ABDEB6-A23E-4044-B931-8CF087CA3E16}" srcOrd="0" destOrd="0" presId="urn:microsoft.com/office/officeart/2005/8/layout/vList2"/>
    <dgm:cxn modelId="{9192FA89-DC2A-436D-8C84-87CAF036C360}" type="presOf" srcId="{B72E147F-351D-4CBB-912D-1B082A68D375}" destId="{4963F22F-5279-4538-8E9B-A44C6285F862}" srcOrd="0" destOrd="0" presId="urn:microsoft.com/office/officeart/2005/8/layout/vList2"/>
    <dgm:cxn modelId="{4A5D849E-6F04-4F65-BC38-947314D54FAC}" type="presOf" srcId="{2DBC7DFF-7443-4750-B308-CA7D9E449A34}" destId="{2D3B585A-75D4-4DFC-9E00-7715D5BDC462}" srcOrd="0" destOrd="0" presId="urn:microsoft.com/office/officeart/2005/8/layout/vList2"/>
    <dgm:cxn modelId="{491B70D8-32C0-4743-A68A-89E760594FEA}" srcId="{2DBC7DFF-7443-4750-B308-CA7D9E449A34}" destId="{ADD5A77B-BFEA-4A09-A855-D4C900D7F55B}" srcOrd="2" destOrd="0" parTransId="{4092ED63-7183-46A8-9C78-D892E41C5B27}" sibTransId="{635ED7B0-07B0-44D2-8F16-85CECAB1D33E}"/>
    <dgm:cxn modelId="{B4530BDD-57EA-4D84-A39D-B664D51E0B1E}" srcId="{2DBC7DFF-7443-4750-B308-CA7D9E449A34}" destId="{B72E147F-351D-4CBB-912D-1B082A68D375}" srcOrd="0" destOrd="0" parTransId="{A009CF27-5695-413E-A72C-88C9BCED8961}" sibTransId="{CA479771-CFC2-4798-BBAC-8DD9AE7CD060}"/>
    <dgm:cxn modelId="{90D01CBF-B077-4562-8865-9667D6E5B792}" type="presParOf" srcId="{2D3B585A-75D4-4DFC-9E00-7715D5BDC462}" destId="{4963F22F-5279-4538-8E9B-A44C6285F862}" srcOrd="0" destOrd="0" presId="urn:microsoft.com/office/officeart/2005/8/layout/vList2"/>
    <dgm:cxn modelId="{6ABCA865-915A-491C-927A-F3C797A4A606}" type="presParOf" srcId="{2D3B585A-75D4-4DFC-9E00-7715D5BDC462}" destId="{1CB96E76-5B40-4664-B1EC-6E761B2AD9E1}" srcOrd="1" destOrd="0" presId="urn:microsoft.com/office/officeart/2005/8/layout/vList2"/>
    <dgm:cxn modelId="{3AFD300E-7C5C-47C2-A95E-66BBCD962A8B}" type="presParOf" srcId="{2D3B585A-75D4-4DFC-9E00-7715D5BDC462}" destId="{E3ABDEB6-A23E-4044-B931-8CF087CA3E16}" srcOrd="2" destOrd="0" presId="urn:microsoft.com/office/officeart/2005/8/layout/vList2"/>
    <dgm:cxn modelId="{6F6EEAD3-74B9-40A1-B69B-95CD3314F6B1}" type="presParOf" srcId="{2D3B585A-75D4-4DFC-9E00-7715D5BDC462}" destId="{E6029C39-DA1D-4B71-BD5F-1465633D069F}" srcOrd="3" destOrd="0" presId="urn:microsoft.com/office/officeart/2005/8/layout/vList2"/>
    <dgm:cxn modelId="{C9FC9C47-1D40-47F2-ABB9-D72CAACD8369}" type="presParOf" srcId="{2D3B585A-75D4-4DFC-9E00-7715D5BDC462}" destId="{31984A38-5AAE-43F9-BE2B-8B49D966BF46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963F22F-5279-4538-8E9B-A44C6285F862}">
      <dsp:nvSpPr>
        <dsp:cNvPr id="0" name=""/>
        <dsp:cNvSpPr/>
      </dsp:nvSpPr>
      <dsp:spPr>
        <a:xfrm>
          <a:off x="0" y="43669"/>
          <a:ext cx="5077071" cy="1529043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kern="1200"/>
            <a:t>Výkon prohlídky dispenzarizované osoby  -    09532  - 10 bodů</a:t>
          </a:r>
          <a:endParaRPr lang="en-US" sz="1500" kern="1200"/>
        </a:p>
      </dsp:txBody>
      <dsp:txXfrm>
        <a:off x="74642" y="118311"/>
        <a:ext cx="4927787" cy="1379759"/>
      </dsp:txXfrm>
    </dsp:sp>
    <dsp:sp modelId="{E3ABDEB6-A23E-4044-B931-8CF087CA3E16}">
      <dsp:nvSpPr>
        <dsp:cNvPr id="0" name=""/>
        <dsp:cNvSpPr/>
      </dsp:nvSpPr>
      <dsp:spPr>
        <a:xfrm>
          <a:off x="0" y="1615913"/>
          <a:ext cx="5077071" cy="1529043"/>
        </a:xfrm>
        <a:prstGeom prst="roundRect">
          <a:avLst/>
        </a:prstGeom>
        <a:solidFill>
          <a:schemeClr val="accent2">
            <a:hueOff val="-727682"/>
            <a:satOff val="-41964"/>
            <a:lumOff val="431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kern="1200"/>
            <a:t>Vykazuje dispenzarizující lékař společně s výkonem příslušného klinického vyšetření v případě provedení dispenzární prohlídky v souladu s vyhláškou o dispenzární péči, v časovém rozmezí dispenzárních prohlídek. Možno vykázat vícekrát denně pro různé diagnózy podléhající dispenzarizaci.</a:t>
          </a:r>
          <a:endParaRPr lang="en-US" sz="1500" kern="1200"/>
        </a:p>
      </dsp:txBody>
      <dsp:txXfrm>
        <a:off x="74642" y="1690555"/>
        <a:ext cx="4927787" cy="1379759"/>
      </dsp:txXfrm>
    </dsp:sp>
    <dsp:sp modelId="{31984A38-5AAE-43F9-BE2B-8B49D966BF46}">
      <dsp:nvSpPr>
        <dsp:cNvPr id="0" name=""/>
        <dsp:cNvSpPr/>
      </dsp:nvSpPr>
      <dsp:spPr>
        <a:xfrm>
          <a:off x="0" y="3188157"/>
          <a:ext cx="5077071" cy="1529043"/>
        </a:xfrm>
        <a:prstGeom prst="round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kern="1200"/>
            <a:t>pro jednu diagnózu může být pojištěnec dispenzarizován pouze u jednoho ošetřujícího lékaře</a:t>
          </a:r>
          <a:endParaRPr lang="en-US" sz="1500" kern="1200"/>
        </a:p>
      </dsp:txBody>
      <dsp:txXfrm>
        <a:off x="74642" y="3262799"/>
        <a:ext cx="4927787" cy="137975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3F3F531-E987-7026-8751-A37941B840B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581AC2D-D099-0991-E1D9-276206E302A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D7CC5A3-545F-B760-B3AA-F105FBFCDB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38527-3B4A-48EA-A17F-A5EBAF2CB505}" type="datetimeFigureOut">
              <a:rPr lang="cs-CZ" smtClean="0"/>
              <a:t>04.04.2023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1624BB3-48F3-F466-A5D3-C4F01F3AA4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CF71938-B4D3-8F8A-03D2-9FF6379C7D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425A5-3E24-4C47-81E1-3DABB411707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765418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BAC3F80-2A6B-CCE0-1500-2DB4CC27B4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911B34E9-5AD1-9DFB-6B1F-974ACFDB8DD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E2E3305-242D-A022-A7D6-F64E6592B7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38527-3B4A-48EA-A17F-A5EBAF2CB505}" type="datetimeFigureOut">
              <a:rPr lang="cs-CZ" smtClean="0"/>
              <a:t>04.04.2023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D78C3C2-B5C9-E79D-A4AE-5C2531054B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BA81D0C-21AD-5276-D746-3EACFDCE65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425A5-3E24-4C47-81E1-3DABB411707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14096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4194094B-E936-6B7A-D1C2-42F52FB81E4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35289478-0FA9-5B20-A484-8191684D631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09986AC-BFDA-897A-C700-027D63AD47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38527-3B4A-48EA-A17F-A5EBAF2CB505}" type="datetimeFigureOut">
              <a:rPr lang="cs-CZ" smtClean="0"/>
              <a:t>04.04.2023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1947885-1123-5290-587C-2EA9D95E76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985290B-A08F-A19D-A414-7F29A4E41C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425A5-3E24-4C47-81E1-3DABB411707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441834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2BD2C9-AABF-E731-EF76-90E1DDAA45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F1B7045-4C13-E21E-44D1-EA2611380E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E13A495-6134-5A62-E120-AF5DFFAAB8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38527-3B4A-48EA-A17F-A5EBAF2CB505}" type="datetimeFigureOut">
              <a:rPr lang="cs-CZ" smtClean="0"/>
              <a:t>04.04.2023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26493A9-6910-F398-6EF3-F455891BD4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199F7E8-B136-87CB-CAF4-7504294998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425A5-3E24-4C47-81E1-3DABB411707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373783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4FE8D60-E87C-8727-F352-D7C0A40F76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82F21A5F-8246-94D0-39D6-205BFE69E1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3C6FC91-0224-2190-43F5-2596C63F46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38527-3B4A-48EA-A17F-A5EBAF2CB505}" type="datetimeFigureOut">
              <a:rPr lang="cs-CZ" smtClean="0"/>
              <a:t>04.04.2023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D8265A8-9274-7B4B-A355-73766BD6A2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CBC11BA-7C57-D44E-E3B5-8AD168E982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425A5-3E24-4C47-81E1-3DABB411707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221499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709B0E8-16FA-DE9B-568B-363FEE219E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DECF86A-59D4-5CCA-7DF9-34687A51A9A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E4C119C1-70A3-0E24-F33B-6029D37681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4817CF0E-9D3A-8A76-C77A-4F3E88DA4F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38527-3B4A-48EA-A17F-A5EBAF2CB505}" type="datetimeFigureOut">
              <a:rPr lang="cs-CZ" smtClean="0"/>
              <a:t>04.04.2023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4C3B99CB-1F77-9242-EEE3-FE82900873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82AE8B9B-6757-D174-96D9-AFA9993B3E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425A5-3E24-4C47-81E1-3DABB411707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048787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52089C1-5403-2975-D2BD-92E14CF40D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5843BB7C-BD68-F5BF-6836-E71CDC35FD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9A3CC5E5-38A4-E345-FD7C-63F69FD8AE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075B6316-CE2E-1813-9F0F-808245AB9AA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76B373E9-BAD0-18B4-B431-EBBFFE43C6C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2AA08A22-81B6-D59E-7D57-9A8B34C361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38527-3B4A-48EA-A17F-A5EBAF2CB505}" type="datetimeFigureOut">
              <a:rPr lang="cs-CZ" smtClean="0"/>
              <a:t>04.04.2023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8886A9A9-5175-B6E3-31D6-44088A9A4F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B7B25D90-24A5-BDA3-EE09-9D419CA9EF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425A5-3E24-4C47-81E1-3DABB411707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488061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9F5C1B3-02E9-8467-77EA-28FE09799F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29561E92-283E-66E3-9FE2-86B8DE70CC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38527-3B4A-48EA-A17F-A5EBAF2CB505}" type="datetimeFigureOut">
              <a:rPr lang="cs-CZ" smtClean="0"/>
              <a:t>04.04.2023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DE021CBB-C421-724C-0FC1-B1650A39CA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2E30C2C2-C5AD-163F-46BC-6FBE0C7D8C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425A5-3E24-4C47-81E1-3DABB411707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764105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85204E55-5078-4068-378C-C2FE2716AE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38527-3B4A-48EA-A17F-A5EBAF2CB505}" type="datetimeFigureOut">
              <a:rPr lang="cs-CZ" smtClean="0"/>
              <a:t>04.04.2023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C5297B06-C30B-1DA4-F293-80E554C7D6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7E013FD9-1F3F-03B9-B06A-82CCFD060E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425A5-3E24-4C47-81E1-3DABB411707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43560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E9D4129-C06F-8003-2F05-6E8424021E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10AFEF2-0ED6-6DF7-4BB0-15B5D7CF3B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4F54F0F7-0D1F-F13E-F6CC-1E4213CF8A5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23151DCD-966F-A417-9026-A20F791550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38527-3B4A-48EA-A17F-A5EBAF2CB505}" type="datetimeFigureOut">
              <a:rPr lang="cs-CZ" smtClean="0"/>
              <a:t>04.04.2023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34A30A30-770D-D3FC-10D5-168B58B641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AEE91D8-6E31-4E3F-8C5F-79FC211521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425A5-3E24-4C47-81E1-3DABB411707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444264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6E6C1C6-7DD0-37F6-8006-D93EDA41DA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411FB0F5-A503-DCDE-5840-CF3C63957F6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3A062C6D-5159-ABE3-5FCD-D8BB5729A59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A83D9D4D-30BD-B1BC-849C-8048297C1C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38527-3B4A-48EA-A17F-A5EBAF2CB505}" type="datetimeFigureOut">
              <a:rPr lang="cs-CZ" smtClean="0"/>
              <a:t>04.04.2023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9B4681C3-9E2F-812A-C576-2A0B889D1E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76021483-1D37-6508-3CC7-A0AA0E6F2D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425A5-3E24-4C47-81E1-3DABB411707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612729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C50127C5-DBDB-66A0-D15E-B02D2E6C9F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610893BE-12E7-6792-43B5-DE2AC05BC0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C8496C3-E21E-9291-67F4-D4E82AA52E2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E38527-3B4A-48EA-A17F-A5EBAF2CB505}" type="datetimeFigureOut">
              <a:rPr lang="cs-CZ" smtClean="0"/>
              <a:t>04.04.2023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DE58FE6-A924-846C-2FD6-BC4C52BC33C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962A33D-140D-BF25-F86E-0BDD07744FF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0425A5-3E24-4C47-81E1-3DABB411707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519023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7" name="Rectangle 7">
            <a:extLst>
              <a:ext uri="{FF2B5EF4-FFF2-40B4-BE49-F238E27FC236}">
                <a16:creationId xmlns:a16="http://schemas.microsoft.com/office/drawing/2014/main" id="{934F1179-B481-4F9E-BCA3-AFB972070F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Right Triangle 9">
            <a:extLst>
              <a:ext uri="{FF2B5EF4-FFF2-40B4-BE49-F238E27FC236}">
                <a16:creationId xmlns:a16="http://schemas.microsoft.com/office/drawing/2014/main" id="{827DC2C4-B485-428A-BF4A-472D2967F4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9" name="Rectangle 11">
            <a:extLst>
              <a:ext uri="{FF2B5EF4-FFF2-40B4-BE49-F238E27FC236}">
                <a16:creationId xmlns:a16="http://schemas.microsoft.com/office/drawing/2014/main" id="{EE04B5EB-F158-4507-90DD-BD23620C7C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55EC49F7-C533-EDEB-4493-966F33B4F7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85241" y="1008993"/>
            <a:ext cx="9231410" cy="3542045"/>
          </a:xfrm>
        </p:spPr>
        <p:txBody>
          <a:bodyPr anchor="b">
            <a:normAutofit/>
          </a:bodyPr>
          <a:lstStyle/>
          <a:p>
            <a:pPr algn="l"/>
            <a:r>
              <a:rPr lang="cs-CZ" sz="8900" kern="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DISPENZÁRNÍ PÉČE</a:t>
            </a:r>
            <a:br>
              <a:rPr lang="cs-CZ" sz="8900" kern="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cs-CZ" sz="890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9F7836E1-40C4-5929-3739-A843A6EC7DE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85241" y="4582814"/>
            <a:ext cx="7132335" cy="1312657"/>
          </a:xfrm>
        </p:spPr>
        <p:txBody>
          <a:bodyPr anchor="t">
            <a:normAutofit/>
          </a:bodyPr>
          <a:lstStyle/>
          <a:p>
            <a:pPr algn="l"/>
            <a:r>
              <a:rPr lang="cs-CZ"/>
              <a:t>MUDr.PhDr.David Vaněk</a:t>
            </a:r>
          </a:p>
          <a:p>
            <a:pPr algn="l"/>
            <a:r>
              <a:rPr lang="cs-CZ"/>
              <a:t>Schůze sekce ambulantní psychiatrické péče 5.4.2023</a:t>
            </a:r>
          </a:p>
        </p:txBody>
      </p:sp>
    </p:spTree>
    <p:extLst>
      <p:ext uri="{BB962C8B-B14F-4D97-AF65-F5344CB8AC3E}">
        <p14:creationId xmlns:p14="http://schemas.microsoft.com/office/powerpoint/2010/main" val="14845830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ight Triangle 22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7F488E8B-4E1E-4402-8935-D4E6C02615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9BD91909-DC8E-A42C-6D67-71678E3C23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5240" y="1050595"/>
            <a:ext cx="8074815" cy="1618489"/>
          </a:xfrm>
        </p:spPr>
        <p:txBody>
          <a:bodyPr anchor="ctr">
            <a:normAutofit fontScale="90000"/>
          </a:bodyPr>
          <a:lstStyle/>
          <a:p>
            <a:r>
              <a:rPr lang="cs-CZ" sz="34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Zákon o zdravotních službách 372/2011  </a:t>
            </a:r>
            <a:br>
              <a:rPr lang="cs-CZ" sz="34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sz="22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 § 5, odst.2)</a:t>
            </a:r>
            <a:br>
              <a:rPr lang="cs-CZ" sz="22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Druhy zdravotní péče podle účelu jejího poskytnutí jsou</a:t>
            </a:r>
            <a:br>
              <a:rPr lang="cs-CZ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cs-CZ" sz="22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cs-CZ" sz="2200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24E497B-B406-1F0F-01E1-A3EB86824A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5240" y="2969469"/>
            <a:ext cx="8074815" cy="2800395"/>
          </a:xfrm>
        </p:spPr>
        <p:txBody>
          <a:bodyPr anchor="t">
            <a:normAutofit/>
          </a:bodyPr>
          <a:lstStyle/>
          <a:p>
            <a:r>
              <a:rPr lang="cs-CZ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c)  dispenzární péče, jejímž účelem je aktivní a dlouhodobé sledování zdravotního stavu pacienta ohroženého nebo trpícího nemocí nebo zhoršením zdravotního stavu, u kterého lze</a:t>
            </a:r>
            <a:r>
              <a:rPr lang="cs-CZ" sz="24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podle vývoje nemoci důvodně předpokládat takovou změnu zdravotního stavu, jejíž včasné zjištění může zásadním způsobem ovlivnit další léčbu a vývoj nemoci</a:t>
            </a:r>
          </a:p>
          <a:p>
            <a:endParaRPr lang="cs-CZ" sz="2400"/>
          </a:p>
        </p:txBody>
      </p:sp>
    </p:spTree>
    <p:extLst>
      <p:ext uri="{BB962C8B-B14F-4D97-AF65-F5344CB8AC3E}">
        <p14:creationId xmlns:p14="http://schemas.microsoft.com/office/powerpoint/2010/main" val="6670449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Triangle 9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F488E8B-4E1E-4402-8935-D4E6C02615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2B3112DA-C915-D124-70F6-CCE3C5146D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5240" y="1050595"/>
            <a:ext cx="8074815" cy="1618489"/>
          </a:xfrm>
        </p:spPr>
        <p:txBody>
          <a:bodyPr anchor="ctr">
            <a:normAutofit/>
          </a:bodyPr>
          <a:lstStyle/>
          <a:p>
            <a:pPr>
              <a:spcAft>
                <a:spcPts val="800"/>
              </a:spcAft>
            </a:pPr>
            <a:r>
              <a:rPr lang="cs-CZ" sz="32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Vyhláška č. 39/2012 Sb.,  o dispenzární péči, </a:t>
            </a:r>
            <a:r>
              <a:rPr lang="en-US" sz="3200" b="1" dirty="0" err="1">
                <a:effectLst/>
              </a:rPr>
              <a:t>ve</a:t>
            </a:r>
            <a:r>
              <a:rPr lang="en-US" sz="3200" b="1" dirty="0">
                <a:effectLst/>
              </a:rPr>
              <a:t> </a:t>
            </a:r>
            <a:r>
              <a:rPr lang="en-US" sz="3200" b="1" dirty="0" err="1">
                <a:effectLst/>
              </a:rPr>
              <a:t>znění</a:t>
            </a:r>
            <a:r>
              <a:rPr lang="en-US" sz="3200" b="1" dirty="0">
                <a:effectLst/>
              </a:rPr>
              <a:t> </a:t>
            </a:r>
            <a:r>
              <a:rPr lang="en-US" sz="3200" b="1" dirty="0" err="1">
                <a:effectLst/>
              </a:rPr>
              <a:t>vyhlášky</a:t>
            </a:r>
            <a:r>
              <a:rPr lang="en-US" sz="3200" b="1" dirty="0">
                <a:effectLst/>
              </a:rPr>
              <a:t> č. 318/2016 Sb</a:t>
            </a:r>
            <a:br>
              <a:rPr lang="cs-CZ" sz="3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cs-CZ" sz="34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FBC08AB-1831-0AC3-E444-4C0B84DEF6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5240" y="2969469"/>
            <a:ext cx="8074815" cy="2800395"/>
          </a:xfrm>
        </p:spPr>
        <p:txBody>
          <a:bodyPr anchor="t">
            <a:normAutofit/>
          </a:bodyPr>
          <a:lstStyle/>
          <a:p>
            <a:pPr marL="0" indent="0">
              <a:spcAft>
                <a:spcPts val="800"/>
              </a:spcAft>
              <a:buNone/>
            </a:pPr>
            <a:r>
              <a:rPr lang="cs-CZ" sz="24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         § 1</a:t>
            </a:r>
            <a:endParaRPr lang="cs-CZ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800"/>
              </a:spcAft>
              <a:buNone/>
            </a:pPr>
            <a:r>
              <a:rPr lang="cs-CZ" sz="24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Dispenzární prohlídky provádějí poskytovatelé zdravotních služeb (dále jen „poskytovatel“) v takovém časovém rozmezí, které vyžaduje zdravotní stav pacienta, nejméně však jedenkrát ročně.</a:t>
            </a:r>
            <a:endParaRPr lang="cs-CZ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0263655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Triangle 10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F488E8B-4E1E-4402-8935-D4E6C02615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E76574CB-956A-9E30-2688-A978B055DB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5240" y="1050596"/>
            <a:ext cx="8074815" cy="1104008"/>
          </a:xfrm>
        </p:spPr>
        <p:txBody>
          <a:bodyPr anchor="ctr">
            <a:normAutofit/>
          </a:bodyPr>
          <a:lstStyle/>
          <a:p>
            <a:r>
              <a:rPr lang="cs-CZ" sz="4000" b="1" dirty="0"/>
              <a:t>Příloha vyhlášky z r.2016</a:t>
            </a:r>
          </a:p>
        </p:txBody>
      </p:sp>
      <p:graphicFrame>
        <p:nvGraphicFramePr>
          <p:cNvPr id="4" name="Zástupný obsah 3">
            <a:extLst>
              <a:ext uri="{FF2B5EF4-FFF2-40B4-BE49-F238E27FC236}">
                <a16:creationId xmlns:a16="http://schemas.microsoft.com/office/drawing/2014/main" id="{FC9074CB-D3B7-78BE-56F5-8E95B653042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07988784"/>
              </p:ext>
            </p:extLst>
          </p:nvPr>
        </p:nvGraphicFramePr>
        <p:xfrm>
          <a:off x="1485900" y="2154603"/>
          <a:ext cx="7667625" cy="3931872"/>
        </p:xfrm>
        <a:graphic>
          <a:graphicData uri="http://schemas.openxmlformats.org/drawingml/2006/table">
            <a:tbl>
              <a:tblPr>
                <a:noFill/>
                <a:tableStyleId>{5C22544A-7EE6-4342-B048-85BDC9FD1C3A}</a:tableStyleId>
              </a:tblPr>
              <a:tblGrid>
                <a:gridCol w="7667625">
                  <a:extLst>
                    <a:ext uri="{9D8B030D-6E8A-4147-A177-3AD203B41FA5}">
                      <a16:colId xmlns:a16="http://schemas.microsoft.com/office/drawing/2014/main" val="62223332"/>
                    </a:ext>
                  </a:extLst>
                </a:gridCol>
              </a:tblGrid>
              <a:tr h="49148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400" kern="100" cap="none" spc="0" dirty="0">
                          <a:solidFill>
                            <a:schemeClr val="tx1"/>
                          </a:solidFill>
                          <a:effectLst/>
                        </a:rPr>
                        <a:t>Syndrom závislosti</a:t>
                      </a:r>
                      <a:endParaRPr lang="cs-CZ" sz="1400" kern="100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859" marR="37402" marT="15388" marB="115411" anchor="ctr">
                    <a:lnL w="9525" cap="flat" cmpd="sng" algn="ctr">
                      <a:solidFill>
                        <a:schemeClr val="tx1"/>
                      </a:solidFill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24475752"/>
                  </a:ext>
                </a:extLst>
              </a:tr>
              <a:tr h="49148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400" kern="100" cap="none" spc="0">
                          <a:solidFill>
                            <a:schemeClr val="tx1"/>
                          </a:solidFill>
                          <a:effectLst/>
                        </a:rPr>
                        <a:t>Poruchy nálady středně těžké a těžké, včetně bipolární afektivní poruchy</a:t>
                      </a:r>
                      <a:endParaRPr lang="cs-CZ" sz="1400" kern="1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859" marR="37402" marT="15388" marB="115411" anchor="ctr">
                    <a:lnL w="9525" cap="flat" cmpd="sng" algn="ctr">
                      <a:solidFill>
                        <a:schemeClr val="tx1"/>
                      </a:solidFill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17583757"/>
                  </a:ext>
                </a:extLst>
              </a:tr>
              <a:tr h="49148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400" kern="100" cap="none" spc="0">
                          <a:solidFill>
                            <a:schemeClr val="tx1"/>
                          </a:solidFill>
                          <a:effectLst/>
                        </a:rPr>
                        <a:t>Schizofrenie, schizoafektivní poruchy, schizotypní porucha, poruchy s bludy</a:t>
                      </a:r>
                      <a:endParaRPr lang="cs-CZ" sz="1400" kern="1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859" marR="37402" marT="15388" marB="115411" anchor="ctr">
                    <a:lnL w="9525" cap="flat" cmpd="sng" algn="ctr">
                      <a:solidFill>
                        <a:schemeClr val="tx1"/>
                      </a:solidFill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15673056"/>
                  </a:ext>
                </a:extLst>
              </a:tr>
              <a:tr h="49148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400" kern="100" cap="none" spc="0">
                          <a:solidFill>
                            <a:schemeClr val="tx1"/>
                          </a:solidFill>
                          <a:effectLst/>
                        </a:rPr>
                        <a:t>Obsedantně kompulzivní porucha s těžkým průběhem</a:t>
                      </a:r>
                      <a:endParaRPr lang="cs-CZ" sz="1400" kern="1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859" marR="37402" marT="15388" marB="115411" anchor="ctr">
                    <a:lnL w="9525" cap="flat" cmpd="sng" algn="ctr">
                      <a:solidFill>
                        <a:schemeClr val="tx1"/>
                      </a:solidFill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1958376"/>
                  </a:ext>
                </a:extLst>
              </a:tr>
              <a:tr h="49148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400" kern="100" cap="none" spc="0">
                          <a:solidFill>
                            <a:schemeClr val="tx1"/>
                          </a:solidFill>
                          <a:effectLst/>
                        </a:rPr>
                        <a:t>Posttraumatická stresová porucha</a:t>
                      </a:r>
                      <a:endParaRPr lang="cs-CZ" sz="1400" kern="1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859" marR="37402" marT="15388" marB="115411" anchor="ctr">
                    <a:lnL w="9525" cap="flat" cmpd="sng" algn="ctr">
                      <a:solidFill>
                        <a:schemeClr val="tx1"/>
                      </a:solidFill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55190529"/>
                  </a:ext>
                </a:extLst>
              </a:tr>
              <a:tr h="49148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400" kern="100" cap="none" spc="0">
                          <a:solidFill>
                            <a:schemeClr val="tx1"/>
                          </a:solidFill>
                          <a:effectLst/>
                        </a:rPr>
                        <a:t>Poruchy sexuální preference včetně stavů po terapeutické kastraci</a:t>
                      </a:r>
                      <a:endParaRPr lang="cs-CZ" sz="1400" kern="1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859" marR="37402" marT="15388" marB="115411" anchor="ctr">
                    <a:lnL w="9525" cap="flat" cmpd="sng" algn="ctr">
                      <a:solidFill>
                        <a:schemeClr val="tx1"/>
                      </a:solidFill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3237979"/>
                  </a:ext>
                </a:extLst>
              </a:tr>
              <a:tr h="49148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400" kern="100" cap="none" spc="0">
                          <a:solidFill>
                            <a:schemeClr val="tx1"/>
                          </a:solidFill>
                          <a:effectLst/>
                        </a:rPr>
                        <a:t>Poruchy příjmu potravy</a:t>
                      </a:r>
                      <a:endParaRPr lang="cs-CZ" sz="1400" kern="1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859" marR="37402" marT="15388" marB="115411" anchor="ctr">
                    <a:lnL w="9525" cap="flat" cmpd="sng" algn="ctr">
                      <a:solidFill>
                        <a:schemeClr val="tx1"/>
                      </a:solidFill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27630584"/>
                  </a:ext>
                </a:extLst>
              </a:tr>
              <a:tr h="49148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400" kern="100" cap="none" spc="0" dirty="0">
                          <a:solidFill>
                            <a:schemeClr val="tx1"/>
                          </a:solidFill>
                          <a:effectLst/>
                        </a:rPr>
                        <a:t>Těžké poruchy osobnosti </a:t>
                      </a:r>
                      <a:endParaRPr lang="cs-CZ" sz="1400" kern="100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859" marR="37402" marT="15388" marB="115411" anchor="ctr">
                    <a:lnL w="9525" cap="flat" cmpd="sng" algn="ctr">
                      <a:solidFill>
                        <a:schemeClr val="tx1"/>
                      </a:solidFill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812899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533765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11C6F2F4-2E1A-EB12-B9E7-092E53C1BD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6900" y="1188637"/>
            <a:ext cx="3060848" cy="4480726"/>
          </a:xfrm>
        </p:spPr>
        <p:txBody>
          <a:bodyPr>
            <a:normAutofit/>
          </a:bodyPr>
          <a:lstStyle/>
          <a:p>
            <a:pPr algn="r"/>
            <a:r>
              <a:rPr lang="cs-CZ" sz="4600" b="1"/>
              <a:t>Sazebník zdravotních výkonů MZd</a:t>
            </a: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79FCBE05-E963-41B2-97FD-8631A61EB2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51250" y="323519"/>
            <a:ext cx="7217311" cy="6212748"/>
          </a:xfrm>
          <a:custGeom>
            <a:avLst/>
            <a:gdLst>
              <a:gd name="connsiteX0" fmla="*/ 0 w 7217311"/>
              <a:gd name="connsiteY0" fmla="*/ 0 h 6212748"/>
              <a:gd name="connsiteX1" fmla="*/ 1121310 w 7217311"/>
              <a:gd name="connsiteY1" fmla="*/ 0 h 6212748"/>
              <a:gd name="connsiteX2" fmla="*/ 1837014 w 7217311"/>
              <a:gd name="connsiteY2" fmla="*/ 0 h 6212748"/>
              <a:gd name="connsiteX3" fmla="*/ 2893412 w 7217311"/>
              <a:gd name="connsiteY3" fmla="*/ 0 h 6212748"/>
              <a:gd name="connsiteX4" fmla="*/ 3635911 w 7217311"/>
              <a:gd name="connsiteY4" fmla="*/ 0 h 6212748"/>
              <a:gd name="connsiteX5" fmla="*/ 3635913 w 7217311"/>
              <a:gd name="connsiteY5" fmla="*/ 0 h 6212748"/>
              <a:gd name="connsiteX6" fmla="*/ 7217311 w 7217311"/>
              <a:gd name="connsiteY6" fmla="*/ 0 h 6212748"/>
              <a:gd name="connsiteX7" fmla="*/ 7217311 w 7217311"/>
              <a:gd name="connsiteY7" fmla="*/ 2864954 h 6212748"/>
              <a:gd name="connsiteX8" fmla="*/ 3773866 w 7217311"/>
              <a:gd name="connsiteY8" fmla="*/ 6212748 h 6212748"/>
              <a:gd name="connsiteX9" fmla="*/ 2893412 w 7217311"/>
              <a:gd name="connsiteY9" fmla="*/ 6212748 h 6212748"/>
              <a:gd name="connsiteX10" fmla="*/ 2893412 w 7217311"/>
              <a:gd name="connsiteY10" fmla="*/ 6210962 h 6212748"/>
              <a:gd name="connsiteX11" fmla="*/ 1837014 w 7217311"/>
              <a:gd name="connsiteY11" fmla="*/ 6210962 h 6212748"/>
              <a:gd name="connsiteX12" fmla="*/ 1837014 w 7217311"/>
              <a:gd name="connsiteY12" fmla="*/ 6212748 h 6212748"/>
              <a:gd name="connsiteX13" fmla="*/ 0 w 7217311"/>
              <a:gd name="connsiteY13" fmla="*/ 6212748 h 62127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7217311" h="6212748">
                <a:moveTo>
                  <a:pt x="0" y="0"/>
                </a:moveTo>
                <a:lnTo>
                  <a:pt x="1121310" y="0"/>
                </a:lnTo>
                <a:lnTo>
                  <a:pt x="1837014" y="0"/>
                </a:lnTo>
                <a:lnTo>
                  <a:pt x="2893412" y="0"/>
                </a:lnTo>
                <a:lnTo>
                  <a:pt x="3635911" y="0"/>
                </a:lnTo>
                <a:lnTo>
                  <a:pt x="3635913" y="0"/>
                </a:lnTo>
                <a:lnTo>
                  <a:pt x="7217311" y="0"/>
                </a:lnTo>
                <a:lnTo>
                  <a:pt x="7217311" y="2864954"/>
                </a:lnTo>
                <a:lnTo>
                  <a:pt x="3773866" y="6212748"/>
                </a:lnTo>
                <a:lnTo>
                  <a:pt x="2893412" y="6212748"/>
                </a:lnTo>
                <a:lnTo>
                  <a:pt x="2893412" y="6210962"/>
                </a:lnTo>
                <a:lnTo>
                  <a:pt x="1837014" y="6210962"/>
                </a:lnTo>
                <a:lnTo>
                  <a:pt x="1837014" y="6212748"/>
                </a:lnTo>
                <a:lnTo>
                  <a:pt x="0" y="6212748"/>
                </a:lnTo>
                <a:close/>
              </a:path>
            </a:pathLst>
          </a:custGeom>
          <a:solidFill>
            <a:schemeClr val="tx1">
              <a:lumMod val="50000"/>
              <a:lumOff val="50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3" name="Right Triangle 12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D233ACE-F3A1-4543-B9F4-425DDA5793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Zástupný obsah 2">
            <a:extLst>
              <a:ext uri="{FF2B5EF4-FFF2-40B4-BE49-F238E27FC236}">
                <a16:creationId xmlns:a16="http://schemas.microsoft.com/office/drawing/2014/main" id="{3742473C-7034-E0A1-E079-0CBB4A99FA8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50343836"/>
              </p:ext>
            </p:extLst>
          </p:nvPr>
        </p:nvGraphicFramePr>
        <p:xfrm>
          <a:off x="5101143" y="1008993"/>
          <a:ext cx="5077071" cy="47608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107900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7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ight Triangle 9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Rectangle 11">
            <a:extLst>
              <a:ext uri="{FF2B5EF4-FFF2-40B4-BE49-F238E27FC236}">
                <a16:creationId xmlns:a16="http://schemas.microsoft.com/office/drawing/2014/main" id="{7F488E8B-4E1E-4402-8935-D4E6C02615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4CF5D7BA-2E55-8FE4-DB9A-CD2FC2DEF4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5240" y="1050595"/>
            <a:ext cx="9125585" cy="1618489"/>
          </a:xfrm>
        </p:spPr>
        <p:txBody>
          <a:bodyPr anchor="ctr">
            <a:normAutofit/>
          </a:bodyPr>
          <a:lstStyle/>
          <a:p>
            <a:r>
              <a:rPr lang="cs-CZ" sz="3600" b="1" dirty="0"/>
              <a:t>Cílené vyšetření psychiatrem 35022</a:t>
            </a:r>
            <a:br>
              <a:rPr lang="cs-CZ" sz="3600" b="1" dirty="0"/>
            </a:br>
            <a:r>
              <a:rPr lang="cs-CZ" sz="3600" b="1" dirty="0"/>
              <a:t> - registrační list SZV </a:t>
            </a:r>
            <a:r>
              <a:rPr lang="cs-CZ" sz="3600" b="1" dirty="0" err="1"/>
              <a:t>MZd</a:t>
            </a:r>
            <a:br>
              <a:rPr lang="cs-CZ" sz="3600" b="1" dirty="0"/>
            </a:br>
            <a:r>
              <a:rPr lang="cs-CZ" sz="3600" b="1" dirty="0"/>
              <a:t>-  862 bodů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C97E6BA-5B47-5B39-14AD-99A4D506F1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89990" y="3535869"/>
            <a:ext cx="8074815" cy="2800395"/>
          </a:xfrm>
        </p:spPr>
        <p:txBody>
          <a:bodyPr anchor="t">
            <a:normAutofit/>
          </a:bodyPr>
          <a:lstStyle/>
          <a:p>
            <a:r>
              <a:rPr lang="cs-CZ" sz="2400" b="0" i="0" dirty="0">
                <a:effectLst/>
                <a:latin typeface="Helvetica Neue"/>
              </a:rPr>
              <a:t>Explorace zaměřená na mezidobí, na vývoj symptomatologie, diagnostická a terapeutická rozvaha a terapeutické zásahy včetně indikované psychoterapie, úprava a změny medikace, stanovení dalšího vyšetřovacího postupu.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9354126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Triangle 9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F488E8B-4E1E-4402-8935-D4E6C02615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89AC56D1-F642-78BF-8143-4A3AF3E759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5240" y="1050595"/>
            <a:ext cx="8074815" cy="1618489"/>
          </a:xfrm>
        </p:spPr>
        <p:txBody>
          <a:bodyPr anchor="ctr">
            <a:normAutofit/>
          </a:bodyPr>
          <a:lstStyle/>
          <a:p>
            <a:r>
              <a:rPr lang="cs-CZ" sz="4000" b="1" dirty="0"/>
              <a:t>Cílené vyšetření – obecně dle SZV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272FCA1-5302-0940-24D4-9736329728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5240" y="2438401"/>
            <a:ext cx="8649335" cy="3566550"/>
          </a:xfrm>
        </p:spPr>
        <p:txBody>
          <a:bodyPr anchor="t">
            <a:normAutofit/>
          </a:bodyPr>
          <a:lstStyle/>
          <a:p>
            <a:r>
              <a:rPr lang="cs-CZ" sz="1600" b="0" i="0" dirty="0">
                <a:effectLst/>
                <a:latin typeface="Arial" panose="020B0604020202020204" pitchFamily="34" charset="0"/>
              </a:rPr>
              <a:t>vyšetření pacienta ošetřujícím lékařem zaměřené na subjektivní obtíže</a:t>
            </a:r>
            <a:endParaRPr lang="cs-CZ" sz="1600" b="0" i="0" dirty="0">
              <a:effectLst/>
              <a:latin typeface="Times New Roman" panose="02020603050405020304" pitchFamily="18" charset="0"/>
            </a:endParaRPr>
          </a:p>
          <a:p>
            <a:r>
              <a:rPr lang="cs-CZ" sz="1600" b="0" i="0" dirty="0">
                <a:effectLst/>
                <a:latin typeface="Arial" panose="020B0604020202020204" pitchFamily="34" charset="0"/>
              </a:rPr>
              <a:t>vyšetření pacienta ošetřujícím lékařem v pravidelné péči při významné změně průběhu choroby</a:t>
            </a:r>
            <a:endParaRPr lang="cs-CZ" sz="1600" b="0" i="0" dirty="0">
              <a:effectLst/>
              <a:latin typeface="Times New Roman" panose="02020603050405020304" pitchFamily="18" charset="0"/>
            </a:endParaRPr>
          </a:p>
          <a:p>
            <a:r>
              <a:rPr lang="cs-CZ" sz="1600" b="0" i="0" u="sng" dirty="0">
                <a:effectLst/>
                <a:latin typeface="Arial" panose="020B0604020202020204" pitchFamily="34" charset="0"/>
              </a:rPr>
              <a:t>dispensární vyšetření pacienta ošetřujícím lékařem</a:t>
            </a:r>
            <a:endParaRPr lang="cs-CZ" sz="1600" b="0" i="0" u="sng" dirty="0">
              <a:effectLst/>
              <a:latin typeface="Times New Roman" panose="02020603050405020304" pitchFamily="18" charset="0"/>
            </a:endParaRPr>
          </a:p>
          <a:p>
            <a:r>
              <a:rPr lang="cs-CZ" sz="1600" b="0" i="0" dirty="0">
                <a:effectLst/>
                <a:latin typeface="Arial" panose="020B0604020202020204" pitchFamily="34" charset="0"/>
              </a:rPr>
              <a:t>přijetí pacienta k hospitalizaci, pokud od poslední hospitalizace na stejném oddělení neuplynulo více jak tři měsíce</a:t>
            </a:r>
            <a:endParaRPr lang="cs-CZ" sz="1600" b="0" i="0" dirty="0">
              <a:effectLst/>
              <a:latin typeface="Times New Roman" panose="02020603050405020304" pitchFamily="18" charset="0"/>
            </a:endParaRPr>
          </a:p>
          <a:p>
            <a:r>
              <a:rPr lang="cs-CZ" sz="1600" b="0" i="0" dirty="0">
                <a:effectLst/>
                <a:latin typeface="Arial" panose="020B0604020202020204" pitchFamily="34" charset="0"/>
              </a:rPr>
              <a:t>propuštění pacienta z hospitalizace, pokud od posledního propuštění z poslední hospitalizace na stejném oddělení neuplynulo více jak tři měsíce</a:t>
            </a:r>
            <a:endParaRPr lang="cs-CZ" sz="1600" b="0" i="0" dirty="0">
              <a:effectLst/>
              <a:latin typeface="Times New Roman" panose="02020603050405020304" pitchFamily="18" charset="0"/>
            </a:endParaRPr>
          </a:p>
          <a:p>
            <a:r>
              <a:rPr lang="cs-CZ" sz="1600" b="0" i="0" dirty="0">
                <a:effectLst/>
                <a:latin typeface="Arial" panose="020B0604020202020204" pitchFamily="34" charset="0"/>
              </a:rPr>
              <a:t>vyšetření pacienta spojené s vystavením návrhu na komplexní a příspěvkovou lázeňskou péči nebo na pobyt v ozdravovně</a:t>
            </a:r>
            <a:endParaRPr lang="cs-CZ" sz="1600" b="0" i="0" dirty="0">
              <a:effectLst/>
              <a:latin typeface="Times New Roman" panose="02020603050405020304" pitchFamily="18" charset="0"/>
            </a:endParaRPr>
          </a:p>
          <a:p>
            <a:r>
              <a:rPr lang="cs-CZ" sz="1600" b="0" i="0" dirty="0">
                <a:effectLst/>
                <a:latin typeface="Arial" panose="020B0604020202020204" pitchFamily="34" charset="0"/>
              </a:rPr>
              <a:t>předoperační vyšetření pacienta</a:t>
            </a:r>
            <a:endParaRPr lang="cs-CZ" sz="1600" b="0" i="0" dirty="0">
              <a:effectLst/>
              <a:latin typeface="Times New Roman" panose="02020603050405020304" pitchFamily="18" charset="0"/>
            </a:endParaRPr>
          </a:p>
          <a:p>
            <a:endParaRPr lang="cs-CZ" sz="1300" dirty="0"/>
          </a:p>
        </p:txBody>
      </p:sp>
    </p:spTree>
    <p:extLst>
      <p:ext uri="{BB962C8B-B14F-4D97-AF65-F5344CB8AC3E}">
        <p14:creationId xmlns:p14="http://schemas.microsoft.com/office/powerpoint/2010/main" val="8977044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1" name="Rectangle 32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34">
            <a:extLst>
              <a:ext uri="{FF2B5EF4-FFF2-40B4-BE49-F238E27FC236}">
                <a16:creationId xmlns:a16="http://schemas.microsoft.com/office/drawing/2014/main" id="{10B777DF-F6A2-4D53-B6F0-D9700609EE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475" y="625059"/>
            <a:ext cx="5452525" cy="5607882"/>
          </a:xfrm>
          <a:prstGeom prst="rect">
            <a:avLst/>
          </a:prstGeom>
          <a:solidFill>
            <a:schemeClr val="tx1">
              <a:lumMod val="50000"/>
              <a:lumOff val="50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3" name="Right Triangle 36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4" name="Rectangle 38">
            <a:extLst>
              <a:ext uri="{FF2B5EF4-FFF2-40B4-BE49-F238E27FC236}">
                <a16:creationId xmlns:a16="http://schemas.microsoft.com/office/drawing/2014/main" id="{7F488E8B-4E1E-4402-8935-D4E6C02615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7BB91B46-914C-4B02-2A47-72C4B5A7C3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250401" y="998137"/>
            <a:ext cx="5365325" cy="4480726"/>
          </a:xfrm>
        </p:spPr>
        <p:txBody>
          <a:bodyPr>
            <a:normAutofit/>
          </a:bodyPr>
          <a:lstStyle/>
          <a:p>
            <a:pPr algn="r"/>
            <a:r>
              <a:rPr lang="cs-CZ" sz="4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Výhody  x  nevýhody  dispenzarizace</a:t>
            </a:r>
            <a:br>
              <a:rPr lang="cs-CZ" sz="4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br>
              <a:rPr lang="cs-CZ" sz="4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cs-CZ" sz="4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     -   k diskuzi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42B9F75-BECA-3EB2-D24E-F4D3F7EA07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77584" y="1896644"/>
            <a:ext cx="3953775" cy="3704055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cs-CZ" sz="1100" dirty="0"/>
              <a:t>                          </a:t>
            </a:r>
          </a:p>
          <a:p>
            <a:endParaRPr lang="cs-CZ" sz="1100" dirty="0"/>
          </a:p>
          <a:p>
            <a:endParaRPr lang="cs-CZ" sz="1100" dirty="0"/>
          </a:p>
          <a:p>
            <a:endParaRPr lang="cs-CZ" sz="1100" dirty="0"/>
          </a:p>
          <a:p>
            <a:endParaRPr lang="cs-CZ" sz="1100" dirty="0"/>
          </a:p>
          <a:p>
            <a:endParaRPr lang="cs-CZ" sz="1100" dirty="0"/>
          </a:p>
          <a:p>
            <a:endParaRPr lang="cs-CZ" sz="1100" dirty="0"/>
          </a:p>
          <a:p>
            <a:pPr marL="0" indent="0">
              <a:buNone/>
            </a:pPr>
            <a:r>
              <a:rPr lang="cs-CZ" sz="1100" dirty="0"/>
              <a:t>       </a:t>
            </a:r>
            <a:r>
              <a:rPr lang="cs-CZ" sz="2000" dirty="0"/>
              <a:t>Děkuji za pozornost</a:t>
            </a:r>
          </a:p>
          <a:p>
            <a:endParaRPr lang="cs-CZ" sz="2000" dirty="0"/>
          </a:p>
          <a:p>
            <a:r>
              <a:rPr lang="cs-CZ" sz="1800" i="1" dirty="0"/>
              <a:t>            </a:t>
            </a:r>
            <a:r>
              <a:rPr lang="cs-CZ" sz="2000" i="1" dirty="0" err="1"/>
              <a:t>MUDr.PhDr.David</a:t>
            </a:r>
            <a:r>
              <a:rPr lang="cs-CZ" sz="2000" i="1" dirty="0"/>
              <a:t> Vaněk</a:t>
            </a:r>
          </a:p>
          <a:p>
            <a:r>
              <a:rPr lang="cs-CZ" sz="2000" i="1" dirty="0"/>
              <a:t>    Psychiatrická ambulance Praha</a:t>
            </a:r>
          </a:p>
        </p:txBody>
      </p:sp>
    </p:spTree>
    <p:extLst>
      <p:ext uri="{BB962C8B-B14F-4D97-AF65-F5344CB8AC3E}">
        <p14:creationId xmlns:p14="http://schemas.microsoft.com/office/powerpoint/2010/main" val="25819298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414</Words>
  <Application>Microsoft Office PowerPoint</Application>
  <PresentationFormat>Širokoúhlá obrazovka</PresentationFormat>
  <Paragraphs>43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Helvetica Neue</vt:lpstr>
      <vt:lpstr>Times New Roman</vt:lpstr>
      <vt:lpstr>Motiv Office</vt:lpstr>
      <vt:lpstr>DISPENZÁRNÍ PÉČE </vt:lpstr>
      <vt:lpstr>Zákon o zdravotních službách 372/2011   -  § 5, odst.2) Druhy zdravotní péče podle účelu jejího poskytnutí jsou  </vt:lpstr>
      <vt:lpstr>Vyhláška č. 39/2012 Sb.,  o dispenzární péči, ve znění vyhlášky č. 318/2016 Sb </vt:lpstr>
      <vt:lpstr>Příloha vyhlášky z r.2016</vt:lpstr>
      <vt:lpstr>Sazebník zdravotních výkonů MZd</vt:lpstr>
      <vt:lpstr>Cílené vyšetření psychiatrem 35022  - registrační list SZV MZd -  862 bodů</vt:lpstr>
      <vt:lpstr>Cílené vyšetření – obecně dle SZV</vt:lpstr>
      <vt:lpstr>Výhody  x  nevýhody  dispenzarizace        -   k diskuzi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DISPENZÁRNÍ PÉČE </dc:title>
  <dc:creator>David Daktari</dc:creator>
  <cp:lastModifiedBy>David Daktari</cp:lastModifiedBy>
  <cp:revision>1</cp:revision>
  <dcterms:created xsi:type="dcterms:W3CDTF">2023-04-01T09:25:52Z</dcterms:created>
  <dcterms:modified xsi:type="dcterms:W3CDTF">2023-04-04T16:13:41Z</dcterms:modified>
</cp:coreProperties>
</file>